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7" r:id="rId10"/>
    <p:sldId id="265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3" autoAdjust="0"/>
    <p:restoredTop sz="94575"/>
  </p:normalViewPr>
  <p:slideViewPr>
    <p:cSldViewPr snapToGrid="0" snapToObjects="1">
      <p:cViewPr varScale="1">
        <p:scale>
          <a:sx n="65" d="100"/>
          <a:sy n="65" d="100"/>
        </p:scale>
        <p:origin x="208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04A76-EB28-8640-9A1E-EA5383D163BA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6D72C-94E3-4041-92A0-DD6577EF1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C9 </a:t>
            </a:r>
            <a:r>
              <a:rPr lang="en-US" dirty="0" err="1" smtClean="0"/>
              <a:t>Noteguide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9.1 Intro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China! Yay! Future Overlords! Yay!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Neo-Confucianism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mix of old Confucianism with new Buddhism and Daoism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4.  In what ways did women’s lives change during the Tang (618-907) and Song (960-1279) dynasties?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Tang - more freedoms thanks to influence of steppe nomads in north.</a:t>
            </a:r>
          </a:p>
          <a:p>
            <a:r>
              <a:rPr lang="en-US" dirty="0" smtClean="0"/>
              <a:t>Song – China got richer and Confucianism came back. </a:t>
            </a:r>
          </a:p>
          <a:p>
            <a:pPr lvl="1"/>
            <a:r>
              <a:rPr lang="en-US" dirty="0" smtClean="0"/>
              <a:t>Foot binding</a:t>
            </a:r>
          </a:p>
          <a:p>
            <a:pPr lvl="1"/>
            <a:r>
              <a:rPr lang="en-US" dirty="0" smtClean="0"/>
              <a:t>Men take textile jobs (Why are these women outside anyway?)</a:t>
            </a:r>
          </a:p>
          <a:p>
            <a:pPr lvl="1"/>
            <a:r>
              <a:rPr lang="en-US" dirty="0" smtClean="0"/>
              <a:t>Some become maids, cooks, shop-workers</a:t>
            </a:r>
          </a:p>
          <a:p>
            <a:pPr lvl="1"/>
            <a:r>
              <a:rPr lang="en-US" dirty="0" smtClean="0"/>
              <a:t>Most upper-class women were concubines, entertainers, prostitutes or wives</a:t>
            </a:r>
          </a:p>
          <a:p>
            <a:r>
              <a:rPr lang="en-US" dirty="0" smtClean="0"/>
              <a:t>Wife/Concubine situation – makes wife less powerful in negotiations with husband</a:t>
            </a:r>
          </a:p>
          <a:p>
            <a:pPr lvl="1"/>
            <a:r>
              <a:rPr lang="en-US" dirty="0" smtClean="0"/>
              <a:t>Put women against each other</a:t>
            </a:r>
          </a:p>
          <a:p>
            <a:r>
              <a:rPr lang="en-US" dirty="0" smtClean="0"/>
              <a:t>Some women were educated (only to better raise their sons)</a:t>
            </a:r>
          </a:p>
          <a:p>
            <a:r>
              <a:rPr lang="en-US" dirty="0" smtClean="0"/>
              <a:t>pp</a:t>
            </a:r>
            <a:r>
              <a:rPr lang="en-US" dirty="0"/>
              <a:t>. 384-</a:t>
            </a:r>
            <a:r>
              <a:rPr lang="en-US" dirty="0" smtClean="0"/>
              <a:t>385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feet = beautiful</a:t>
            </a:r>
          </a:p>
          <a:p>
            <a:r>
              <a:rPr lang="en-US" dirty="0" smtClean="0"/>
              <a:t>Keeps women in the house (can’t walk) </a:t>
            </a:r>
          </a:p>
          <a:p>
            <a:r>
              <a:rPr lang="en-US" dirty="0" smtClean="0"/>
              <a:t>Dads did it to girls to get more dowry from future husbands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927" y="3386974"/>
            <a:ext cx="2757873" cy="3288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60" y="4034651"/>
            <a:ext cx="3651272" cy="26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Quiz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the practice called where women’s feet were wrapped in ribbons?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one reason population grew during the Tang and Song dynasties.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 the Tang and Song dynasties called “the Golden Age”?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 Quiz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the practice of foot binding begin?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 the Tang and Song dynasties called “the Golden Age”?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9.2 China and West/North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 Why did the Chinese interact with their nomadic neighbors to the north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 interacted mostly with the north</a:t>
            </a:r>
          </a:p>
          <a:p>
            <a:r>
              <a:rPr lang="en-US" dirty="0" smtClean="0"/>
              <a:t>Nomads in the north grew in population. </a:t>
            </a:r>
          </a:p>
          <a:p>
            <a:r>
              <a:rPr lang="en-US" dirty="0" smtClean="0"/>
              <a:t>Not agricultural, so got grain from China.</a:t>
            </a:r>
          </a:p>
          <a:p>
            <a:r>
              <a:rPr lang="en-US" dirty="0" smtClean="0"/>
              <a:t>Leaders like luxury goods like silk and wine.</a:t>
            </a:r>
          </a:p>
          <a:p>
            <a:r>
              <a:rPr lang="en-US" dirty="0" smtClean="0"/>
              <a:t>Chinese wanted horses from the nomads. </a:t>
            </a:r>
          </a:p>
          <a:p>
            <a:r>
              <a:rPr lang="en-US" dirty="0" smtClean="0"/>
              <a:t>pp</a:t>
            </a:r>
            <a:r>
              <a:rPr lang="en-US" dirty="0"/>
              <a:t>. 386-</a:t>
            </a:r>
            <a:r>
              <a:rPr lang="en-US" dirty="0" smtClean="0"/>
              <a:t>387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7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6.  Even though China saw itself as “the center of the world,” why did it allow itself to deal with the “barbarians?</a:t>
            </a:r>
            <a:r>
              <a:rPr lang="en-US" sz="2100" dirty="0"/>
              <a:t>”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“Middle Kingdom” literally the center of the universe</a:t>
            </a:r>
          </a:p>
          <a:p>
            <a:r>
              <a:rPr lang="en-US" dirty="0" smtClean="0"/>
              <a:t>Didn’t really need anything from the barbarians.</a:t>
            </a:r>
          </a:p>
          <a:p>
            <a:r>
              <a:rPr lang="en-US" dirty="0" smtClean="0"/>
              <a:t>Knew barbarians needed lots of Chinese stuff.</a:t>
            </a:r>
          </a:p>
          <a:p>
            <a:r>
              <a:rPr lang="en-US" dirty="0" smtClean="0"/>
              <a:t>Also thought they could civilize the barbarians.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387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9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7.  Why did the Chinese government often give other states gifts that were in fact worth more than the tribute those states paid to China</a:t>
            </a:r>
            <a:r>
              <a:rPr lang="en-US" sz="2400" dirty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foreigners had to kowtow and pay tribute (expensive stuff from their countries) to the Emperor.</a:t>
            </a:r>
          </a:p>
          <a:p>
            <a:r>
              <a:rPr lang="en-US" dirty="0" smtClean="0"/>
              <a:t>This allowed the foreigners to trade in China. </a:t>
            </a:r>
          </a:p>
          <a:p>
            <a:r>
              <a:rPr lang="en-US" dirty="0" smtClean="0"/>
              <a:t>Bestowals (gifts from China to the traders) were given.</a:t>
            </a:r>
          </a:p>
          <a:p>
            <a:r>
              <a:rPr lang="en-US" dirty="0" smtClean="0"/>
              <a:t>Sometimes bestowals were worth more than tributes. This kept some strong neighbors near China from getting too aggressive.</a:t>
            </a:r>
          </a:p>
          <a:p>
            <a:pPr lvl="1"/>
            <a:r>
              <a:rPr lang="en-US" dirty="0" smtClean="0"/>
              <a:t>Kind of like the mob and protection money. </a:t>
            </a:r>
          </a:p>
          <a:p>
            <a:r>
              <a:rPr lang="en-US" dirty="0" smtClean="0"/>
              <a:t>pp</a:t>
            </a:r>
            <a:r>
              <a:rPr lang="en-US" dirty="0"/>
              <a:t>. 387-</a:t>
            </a:r>
            <a:r>
              <a:rPr lang="en-US" dirty="0" smtClean="0"/>
              <a:t>388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8.  Who were the </a:t>
            </a:r>
            <a:r>
              <a:rPr lang="en-US" sz="2100" dirty="0" err="1"/>
              <a:t>Xiongnu</a:t>
            </a:r>
            <a:r>
              <a:rPr lang="en-US" sz="2100" dirty="0"/>
              <a:t>, the Uighurs, the </a:t>
            </a:r>
            <a:r>
              <a:rPr lang="en-US" sz="2100" dirty="0" err="1"/>
              <a:t>Khitan</a:t>
            </a:r>
            <a:r>
              <a:rPr lang="en-US" sz="2100" dirty="0"/>
              <a:t>, and the </a:t>
            </a:r>
            <a:r>
              <a:rPr lang="en-US" sz="2100" dirty="0" err="1"/>
              <a:t>Jurchen</a:t>
            </a:r>
            <a:r>
              <a:rPr lang="en-US" sz="2100" dirty="0"/>
              <a:t> in relation to the Chinese</a:t>
            </a:r>
            <a:r>
              <a:rPr lang="en-US" sz="2100" dirty="0"/>
              <a:t>?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Xiongnu</a:t>
            </a:r>
            <a:r>
              <a:rPr lang="en-US" dirty="0" smtClean="0"/>
              <a:t>– Nomads north of China during Han</a:t>
            </a:r>
          </a:p>
          <a:p>
            <a:pPr lvl="1"/>
            <a:r>
              <a:rPr lang="en-US" dirty="0" smtClean="0"/>
              <a:t>Raided China and forced a reverse tribute system with China including grain, wine and princesses </a:t>
            </a:r>
          </a:p>
          <a:p>
            <a:endParaRPr lang="en-US" dirty="0"/>
          </a:p>
          <a:p>
            <a:r>
              <a:rPr lang="en-US" dirty="0" smtClean="0"/>
              <a:t>Uighurs—(Turkic) from Turkic language. West of China.</a:t>
            </a:r>
            <a:endParaRPr lang="en-US" dirty="0"/>
          </a:p>
          <a:p>
            <a:pPr lvl="1"/>
            <a:r>
              <a:rPr lang="en-US" dirty="0" smtClean="0"/>
              <a:t>actually </a:t>
            </a:r>
            <a:r>
              <a:rPr lang="en-US" dirty="0"/>
              <a:t>rescued the Tang Dynasty from a serious internal revolt in the 750s.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In return, </a:t>
            </a:r>
            <a:r>
              <a:rPr lang="en-US" dirty="0" smtClean="0"/>
              <a:t>they gained one </a:t>
            </a:r>
            <a:r>
              <a:rPr lang="en-US" dirty="0"/>
              <a:t>of the Chinese emperor’s daughters as a wife </a:t>
            </a:r>
            <a:r>
              <a:rPr lang="en-US" dirty="0" smtClean="0"/>
              <a:t>and long-term trade of bad horses for good silk. </a:t>
            </a:r>
          </a:p>
          <a:p>
            <a:r>
              <a:rPr lang="en-US" dirty="0" err="1" smtClean="0"/>
              <a:t>Khitan</a:t>
            </a:r>
            <a:r>
              <a:rPr lang="en-US" dirty="0" smtClean="0"/>
              <a:t> </a:t>
            </a:r>
            <a:r>
              <a:rPr lang="en-US" dirty="0" err="1" smtClean="0"/>
              <a:t>Jurchen</a:t>
            </a:r>
            <a:r>
              <a:rPr lang="en-US" dirty="0" smtClean="0"/>
              <a:t>—When part of north China fell during the Tang, they took over the fallen land.</a:t>
            </a:r>
          </a:p>
          <a:p>
            <a:pPr lvl="1"/>
            <a:r>
              <a:rPr lang="en-US" dirty="0" smtClean="0"/>
              <a:t>Forced Song to send them silk to stop threat of taking over more Chinese land. </a:t>
            </a:r>
          </a:p>
          <a:p>
            <a:r>
              <a:rPr lang="en-US" dirty="0" smtClean="0"/>
              <a:t>pp</a:t>
            </a:r>
            <a:r>
              <a:rPr lang="en-US" dirty="0"/>
              <a:t>. 388-</a:t>
            </a:r>
            <a:r>
              <a:rPr lang="en-US" dirty="0" smtClean="0"/>
              <a:t>389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0.5 What was China like during Unit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 more powerful than in the Classical Era</a:t>
            </a:r>
          </a:p>
          <a:p>
            <a:r>
              <a:rPr lang="en-US" dirty="0" smtClean="0"/>
              <a:t>Biggest cities in the world</a:t>
            </a:r>
          </a:p>
          <a:p>
            <a:r>
              <a:rPr lang="en-US" dirty="0" smtClean="0"/>
              <a:t>Neighbors felt gravitational pull</a:t>
            </a:r>
          </a:p>
          <a:p>
            <a:r>
              <a:rPr lang="en-US" dirty="0" smtClean="0"/>
              <a:t>Outsiders (through trade and conflict) start to influence it more </a:t>
            </a:r>
          </a:p>
          <a:p>
            <a:r>
              <a:rPr lang="en-US" dirty="0" smtClean="0"/>
              <a:t>Made technologies that would change the world</a:t>
            </a:r>
          </a:p>
          <a:p>
            <a:pPr lvl="1"/>
            <a:r>
              <a:rPr lang="en-US" dirty="0" smtClean="0"/>
              <a:t>Gunpowder</a:t>
            </a:r>
          </a:p>
          <a:p>
            <a:pPr lvl="1"/>
            <a:r>
              <a:rPr lang="en-US" dirty="0" smtClean="0"/>
              <a:t>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9.  Did the Chinese convert large numbers of the northern nomads to Chinese cultural ways?  Why or Why not?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the north, nomads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really take on a lot of Chinese culture. Some elite did, but they remained “different” from the Chinese.</a:t>
            </a:r>
          </a:p>
          <a:p>
            <a:pPr lvl="1"/>
            <a:r>
              <a:rPr lang="en-US" dirty="0" smtClean="0"/>
              <a:t>Major reason: Chinese agriculture was impossible</a:t>
            </a:r>
          </a:p>
          <a:p>
            <a:r>
              <a:rPr lang="en-US" dirty="0" smtClean="0"/>
              <a:t>In the south, any group that was taken over generally became very incorporated culturally.</a:t>
            </a:r>
          </a:p>
          <a:p>
            <a:r>
              <a:rPr lang="en-US" dirty="0" smtClean="0"/>
              <a:t>Founders of Sui and Tang had mixed barbarian and Chinese blood</a:t>
            </a:r>
          </a:p>
          <a:p>
            <a:r>
              <a:rPr lang="en-US" dirty="0" smtClean="0"/>
              <a:t>Tang elite fad for dress and style like “western barbarians”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389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9.3 Vietnam, Korea, Japan and their favorite colonizers -  </a:t>
            </a:r>
            <a:r>
              <a:rPr lang="en-US" dirty="0" err="1"/>
              <a:t>Chiner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10.  In what (political, economic, and social) ways did Korea, Vietnam, and Japan experience and respond to Chinese influence?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23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Korea and Vietnam became vassal states (had to pay tribute to China)</a:t>
            </a:r>
          </a:p>
          <a:p>
            <a:r>
              <a:rPr lang="en-US" dirty="0" smtClean="0"/>
              <a:t>Japan was never conquered, but did participate as a vassal less than Korea and Vietnam.</a:t>
            </a:r>
          </a:p>
          <a:p>
            <a:r>
              <a:rPr lang="en-US" dirty="0" smtClean="0"/>
              <a:t>All three borrowed Confucianism, Daoism, Buddhism, civil service system, art and literature from China. </a:t>
            </a:r>
          </a:p>
          <a:p>
            <a:r>
              <a:rPr lang="en-US" dirty="0" smtClean="0"/>
              <a:t>Japan was different because it was separated by sea from China.</a:t>
            </a:r>
          </a:p>
          <a:p>
            <a:pPr lvl="1"/>
            <a:r>
              <a:rPr lang="en-US" dirty="0" smtClean="0"/>
              <a:t>Only borrowed some things</a:t>
            </a:r>
          </a:p>
          <a:p>
            <a:pPr lvl="1"/>
            <a:r>
              <a:rPr lang="en-US" dirty="0" smtClean="0"/>
              <a:t>Stopped tribute system in 900s and grew new culture independently.</a:t>
            </a:r>
            <a:endParaRPr lang="en-US" dirty="0"/>
          </a:p>
          <a:p>
            <a:r>
              <a:rPr lang="en-US" dirty="0" smtClean="0"/>
              <a:t>Vietnam became “part of China” for 1000 years. </a:t>
            </a:r>
          </a:p>
          <a:p>
            <a:pPr lvl="1"/>
            <a:r>
              <a:rPr lang="en-US" dirty="0" smtClean="0"/>
              <a:t>Became more Chinese than the other two. </a:t>
            </a:r>
          </a:p>
          <a:p>
            <a:pPr lvl="2"/>
            <a:r>
              <a:rPr lang="en-US" dirty="0" smtClean="0"/>
              <a:t>Confucianism, agriculture techniques, Chinese language, hairstyle, clothing. </a:t>
            </a:r>
          </a:p>
          <a:p>
            <a:r>
              <a:rPr lang="en-US" dirty="0" smtClean="0"/>
              <a:t>With </a:t>
            </a:r>
            <a:r>
              <a:rPr lang="en-US" dirty="0"/>
              <a:t>Sources: pp. 390-</a:t>
            </a:r>
            <a:r>
              <a:rPr lang="en-US" dirty="0" smtClean="0"/>
              <a:t>397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want to learn a lot about Korea because it is awesome!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297930" cy="43694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Korean rulers got power by being aligned with China</a:t>
            </a:r>
          </a:p>
          <a:p>
            <a:r>
              <a:rPr lang="en-US" dirty="0" smtClean="0"/>
              <a:t>Modeled capital city after Chinese capital</a:t>
            </a:r>
          </a:p>
          <a:p>
            <a:r>
              <a:rPr lang="en-US" dirty="0" smtClean="0"/>
              <a:t>Buddhist Koreans studied in China, brought back traditions</a:t>
            </a:r>
          </a:p>
          <a:p>
            <a:r>
              <a:rPr lang="en-US" dirty="0" smtClean="0"/>
              <a:t>Korean students studied Confucianism in China and returned too</a:t>
            </a:r>
          </a:p>
          <a:p>
            <a:r>
              <a:rPr lang="en-US" dirty="0" smtClean="0"/>
              <a:t>Elite took lots of Chinese culture</a:t>
            </a:r>
          </a:p>
          <a:p>
            <a:pPr lvl="1"/>
            <a:r>
              <a:rPr lang="en-US" dirty="0" smtClean="0"/>
              <a:t>Peasants and slaves (1/3 of total pop)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even notice Chinese changes </a:t>
            </a:r>
          </a:p>
          <a:p>
            <a:r>
              <a:rPr lang="en-US" dirty="0" smtClean="0"/>
              <a:t>Hurt women, who used to have more freedoms</a:t>
            </a:r>
          </a:p>
          <a:p>
            <a:pPr lvl="1"/>
            <a:r>
              <a:rPr lang="en-US" dirty="0" smtClean="0"/>
              <a:t>Used to raise kids in her parents’ house, divorce, inherit property </a:t>
            </a:r>
          </a:p>
          <a:p>
            <a:pPr lvl="1"/>
            <a:r>
              <a:rPr lang="en-US" dirty="0" smtClean="0"/>
              <a:t>China said they </a:t>
            </a:r>
            <a:r>
              <a:rPr lang="en-US" dirty="0" err="1" smtClean="0"/>
              <a:t>couldn</a:t>
            </a:r>
            <a:r>
              <a:rPr lang="uk-UA" dirty="0" smtClean="0"/>
              <a:t>’</a:t>
            </a:r>
            <a:r>
              <a:rPr lang="en-US" dirty="0" smtClean="0"/>
              <a:t>t because China stinks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90" y="1750157"/>
            <a:ext cx="2416810" cy="44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want to learn a lot about Vietnam because it is </a:t>
            </a:r>
            <a:r>
              <a:rPr lang="en-US" dirty="0" err="1" smtClean="0"/>
              <a:t>awesomer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3099"/>
            <a:ext cx="5452110" cy="42338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interaction with China like Korea</a:t>
            </a:r>
          </a:p>
          <a:p>
            <a:r>
              <a:rPr lang="en-US" dirty="0" smtClean="0"/>
              <a:t>Adopted government and civil service system more than Korea</a:t>
            </a:r>
          </a:p>
          <a:p>
            <a:r>
              <a:rPr lang="en-US" dirty="0" smtClean="0"/>
              <a:t>Writing based on Chinese</a:t>
            </a:r>
          </a:p>
          <a:p>
            <a:r>
              <a:rPr lang="en-US" dirty="0" smtClean="0"/>
              <a:t>Women kept more power than in Korea</a:t>
            </a:r>
          </a:p>
          <a:p>
            <a:pPr lvl="1"/>
            <a:r>
              <a:rPr lang="en-US" dirty="0" smtClean="0"/>
              <a:t>Female Buddha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418" y="2125979"/>
            <a:ext cx="2298772" cy="40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want to learn a lot about Japan because it is </a:t>
            </a:r>
            <a:r>
              <a:rPr lang="en-US" dirty="0" err="1" smtClean="0"/>
              <a:t>awesomest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429250" cy="441515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Never conquered by China.</a:t>
            </a:r>
          </a:p>
          <a:p>
            <a:pPr lvl="1"/>
            <a:r>
              <a:rPr lang="en-US" dirty="0" smtClean="0"/>
              <a:t>Everything they took from China was voluntary </a:t>
            </a:r>
          </a:p>
          <a:p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touch China</a:t>
            </a:r>
          </a:p>
          <a:p>
            <a:r>
              <a:rPr lang="en-US" dirty="0" smtClean="0"/>
              <a:t>Sent scholars to learn about China in 800s</a:t>
            </a:r>
          </a:p>
          <a:p>
            <a:r>
              <a:rPr lang="en-US" dirty="0" smtClean="0"/>
              <a:t>Modeled capital cities after China’s</a:t>
            </a:r>
          </a:p>
          <a:p>
            <a:r>
              <a:rPr lang="en-US" dirty="0" smtClean="0"/>
              <a:t>Never got unified government like China and Buddhism didn’t take hold like in Vietnam or Korea</a:t>
            </a:r>
          </a:p>
          <a:p>
            <a:r>
              <a:rPr lang="en-US" dirty="0" smtClean="0"/>
              <a:t>Women escaped most Confucianist rules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899" y="1690688"/>
            <a:ext cx="2844727" cy="368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Bushido!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845302" cy="435571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Japan become decentralized around 1000 CE</a:t>
            </a:r>
          </a:p>
          <a:p>
            <a:r>
              <a:rPr lang="en-US" dirty="0" smtClean="0"/>
              <a:t>Local landlords gain power</a:t>
            </a:r>
          </a:p>
          <a:p>
            <a:r>
              <a:rPr lang="en-US" dirty="0" smtClean="0"/>
              <a:t>Protected by samurai (warriors)</a:t>
            </a:r>
          </a:p>
          <a:p>
            <a:pPr lvl="1"/>
            <a:r>
              <a:rPr lang="en-US" dirty="0" smtClean="0"/>
              <a:t>Follow bushido (way of the warrior) </a:t>
            </a:r>
          </a:p>
          <a:p>
            <a:r>
              <a:rPr lang="en-US" dirty="0" smtClean="0"/>
              <a:t>Japan becomes more warrior based than China</a:t>
            </a:r>
          </a:p>
          <a:p>
            <a:r>
              <a:rPr lang="en-US" dirty="0"/>
              <a:t>“The educated men of the land,” wrote a Chinese minister in the eleventh </a:t>
            </a:r>
            <a:r>
              <a:rPr lang="en-US" dirty="0" smtClean="0"/>
              <a:t>century, “regard </a:t>
            </a:r>
            <a:r>
              <a:rPr lang="en-US" dirty="0"/>
              <a:t>the carrying of arms as a disgrace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Leads women to lose status as “</a:t>
            </a:r>
            <a:r>
              <a:rPr lang="en-US" smtClean="0"/>
              <a:t>warrior culture” rises in importance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46" y="1690689"/>
            <a:ext cx="2678661" cy="38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religion</a:t>
            </a:r>
          </a:p>
          <a:p>
            <a:r>
              <a:rPr lang="en-US" dirty="0" smtClean="0"/>
              <a:t>Worship kami (spirits of dead ancestors) </a:t>
            </a:r>
          </a:p>
          <a:p>
            <a:r>
              <a:rPr lang="en-US" dirty="0" smtClean="0"/>
              <a:t>Blended well with Buddhism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11.  What’s the significance of the </a:t>
            </a:r>
            <a:r>
              <a:rPr lang="en-US" dirty="0" err="1"/>
              <a:t>Trung</a:t>
            </a:r>
            <a:r>
              <a:rPr lang="en-US" dirty="0"/>
              <a:t> Sisters in Vietnam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Dad was deposed by Chinese. One husband executed by Chinese.</a:t>
            </a:r>
          </a:p>
          <a:p>
            <a:r>
              <a:rPr lang="en-US" dirty="0" smtClean="0"/>
              <a:t>Dressed in military clothes and addressed 30,000 Vietnamese soldiers.</a:t>
            </a:r>
          </a:p>
          <a:p>
            <a:r>
              <a:rPr lang="en-US" dirty="0" smtClean="0"/>
              <a:t>Uprising crushed, sisters committed suicide instead of surrender.</a:t>
            </a:r>
          </a:p>
          <a:p>
            <a:r>
              <a:rPr lang="en-US" dirty="0" smtClean="0"/>
              <a:t>Still viewed as heroes in Vietnam. 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393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Trungggggg</a:t>
            </a:r>
            <a:r>
              <a:rPr lang="en-US" dirty="0" smtClean="0"/>
              <a:t> </a:t>
            </a:r>
            <a:r>
              <a:rPr lang="en-US" dirty="0" err="1" smtClean="0"/>
              <a:t>Sisterssssss</a:t>
            </a:r>
            <a:r>
              <a:rPr lang="en-US" dirty="0" smtClean="0"/>
              <a:t>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405" y="3706700"/>
            <a:ext cx="4366260" cy="315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8906"/>
            <a:ext cx="4090470" cy="1120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3060"/>
            <a:ext cx="2103120" cy="3655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429" y="1229001"/>
            <a:ext cx="4970213" cy="26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0.5.5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Shang, Zhou*, Qin, Han*; </a:t>
            </a:r>
          </a:p>
          <a:p>
            <a:r>
              <a:rPr lang="hr-HR" dirty="0" smtClean="0"/>
              <a:t>Shang, Zhou, Qin, Han;</a:t>
            </a:r>
          </a:p>
          <a:p>
            <a:r>
              <a:rPr lang="hr-HR" dirty="0" smtClean="0"/>
              <a:t>Sui, Tang, Song; </a:t>
            </a:r>
          </a:p>
          <a:p>
            <a:r>
              <a:rPr lang="hr-HR" dirty="0" smtClean="0"/>
              <a:t>Sui, Tang, Song; Yuan, Ming, Qing, Republic; </a:t>
            </a:r>
          </a:p>
          <a:p>
            <a:r>
              <a:rPr lang="hr-HR" dirty="0" smtClean="0"/>
              <a:t>Yuan, Ming, Qing, Republic;</a:t>
            </a:r>
          </a:p>
          <a:p>
            <a:r>
              <a:rPr lang="hr-HR" dirty="0" smtClean="0"/>
              <a:t>Mao Zedong; Mao Zedong</a:t>
            </a:r>
          </a:p>
          <a:p>
            <a:r>
              <a:rPr lang="hr-HR" dirty="0" smtClean="0"/>
              <a:t>*means warring states or no real dynasties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12.  In what different ways did Japanese and Korean women experience the pressures of Confucian orthodoxy (</a:t>
            </a:r>
            <a:r>
              <a:rPr lang="en-US" sz="2100" i="1" dirty="0"/>
              <a:t>practices, beliefs</a:t>
            </a:r>
            <a:r>
              <a:rPr lang="en-US" sz="2100" dirty="0"/>
              <a:t>)?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Korean women faced Chinese Confucianism.</a:t>
            </a:r>
          </a:p>
          <a:p>
            <a:r>
              <a:rPr lang="en-US" dirty="0" smtClean="0"/>
              <a:t>Japanese women kept cultural ways such as remarriage, big feet and going out in public.</a:t>
            </a:r>
          </a:p>
          <a:p>
            <a:r>
              <a:rPr lang="en-US" dirty="0" smtClean="0"/>
              <a:t>Marriages were broken easily and sometimes men moved in with the family of the wives. What? Patriarchy no!</a:t>
            </a:r>
          </a:p>
          <a:p>
            <a:r>
              <a:rPr lang="en-US" dirty="0" smtClean="0"/>
              <a:t>pp</a:t>
            </a:r>
            <a:r>
              <a:rPr lang="en-US" dirty="0"/>
              <a:t>. 396-</a:t>
            </a:r>
            <a:r>
              <a:rPr lang="en-US" dirty="0" smtClean="0"/>
              <a:t>397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13.  Why didn’t the Japanese succeed in creating an effective centralized and bureaucratic state to match that of China?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one central government. </a:t>
            </a:r>
          </a:p>
          <a:p>
            <a:r>
              <a:rPr lang="en-US" dirty="0" smtClean="0"/>
              <a:t>Japan had an emperor, but he lost power through the centuries. </a:t>
            </a:r>
          </a:p>
          <a:p>
            <a:r>
              <a:rPr lang="en-US" dirty="0" smtClean="0"/>
              <a:t>Local rich families had their own ways and that grew to be their own cultures. 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395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9.4 China </a:t>
            </a:r>
            <a:r>
              <a:rPr lang="en-US" dirty="0" smtClean="0"/>
              <a:t>and the rest of Eurasia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14.  What techniques or technologies did China export to other regions of Eurasia?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0079"/>
            <a:ext cx="3740150" cy="42668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Salt by solar evaporation</a:t>
            </a:r>
          </a:p>
          <a:p>
            <a:r>
              <a:rPr lang="en-US" dirty="0" smtClean="0"/>
              <a:t>Things that got support from Buddhist rewriting of texts</a:t>
            </a:r>
          </a:p>
          <a:p>
            <a:pPr lvl="1"/>
            <a:r>
              <a:rPr lang="en-US" dirty="0" smtClean="0"/>
              <a:t>Papermaking</a:t>
            </a:r>
          </a:p>
          <a:p>
            <a:pPr lvl="1"/>
            <a:r>
              <a:rPr lang="en-US" dirty="0" smtClean="0"/>
              <a:t>Printing </a:t>
            </a:r>
          </a:p>
          <a:p>
            <a:pPr lvl="1"/>
            <a:r>
              <a:rPr lang="en-US" dirty="0"/>
              <a:t>Movable type (invented by Bi Sheng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p. 396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515075"/>
            <a:ext cx="4581170" cy="30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China invent stuff, but left it to Europeans to make it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</a:t>
            </a:r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have to compete with anyone</a:t>
            </a:r>
          </a:p>
          <a:p>
            <a:r>
              <a:rPr lang="en-US" dirty="0" smtClean="0"/>
              <a:t>Made gunpowder, but cannons and guns were made in Europe because lords were competing for power</a:t>
            </a:r>
          </a:p>
          <a:p>
            <a:pPr lvl="1"/>
            <a:r>
              <a:rPr lang="en-US" dirty="0" smtClean="0"/>
              <a:t>“Gunpowder revolution”</a:t>
            </a:r>
          </a:p>
          <a:p>
            <a:r>
              <a:rPr lang="en-US" dirty="0" smtClean="0"/>
              <a:t>Invented the magnetic compass, but sailors from other countries used it on the Indian Ocean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14.5  </a:t>
            </a:r>
            <a:r>
              <a:rPr lang="en-US" dirty="0"/>
              <a:t>What techniques or technologies did China </a:t>
            </a:r>
            <a:r>
              <a:rPr lang="en-US" dirty="0" smtClean="0"/>
              <a:t>import from </a:t>
            </a:r>
            <a:r>
              <a:rPr lang="en-US" dirty="0"/>
              <a:t>other </a:t>
            </a:r>
            <a:r>
              <a:rPr lang="en-US" dirty="0" smtClean="0"/>
              <a:t>regions?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Major consumers of goods (spices) from around Asia</a:t>
            </a:r>
          </a:p>
          <a:p>
            <a:pPr lvl="1"/>
            <a:r>
              <a:rPr lang="en-US" dirty="0" smtClean="0"/>
              <a:t>Because the pop was so huge </a:t>
            </a:r>
          </a:p>
          <a:p>
            <a:r>
              <a:rPr lang="en-US" dirty="0" smtClean="0"/>
              <a:t>Cotton and sugar from India</a:t>
            </a:r>
          </a:p>
          <a:p>
            <a:r>
              <a:rPr lang="en-US" dirty="0" smtClean="0"/>
              <a:t>New rice from Vietnam caused huge population boom</a:t>
            </a:r>
          </a:p>
          <a:p>
            <a:r>
              <a:rPr lang="en-US" dirty="0" smtClean="0"/>
              <a:t>Printing came from Buddhism (from India)</a:t>
            </a:r>
          </a:p>
          <a:p>
            <a:pPr lvl="1"/>
            <a:r>
              <a:rPr lang="en-US" dirty="0" smtClean="0"/>
              <a:t>Print pics of Buddha, short books</a:t>
            </a:r>
          </a:p>
          <a:p>
            <a:pPr lvl="1"/>
            <a:r>
              <a:rPr lang="en-US" dirty="0" smtClean="0"/>
              <a:t>First printed book </a:t>
            </a:r>
            <a:r>
              <a:rPr lang="en-US" u="sng" dirty="0" smtClean="0"/>
              <a:t>Diamond Sutra </a:t>
            </a:r>
            <a:r>
              <a:rPr lang="en-US" dirty="0" smtClean="0"/>
              <a:t>was Buddhist and found in China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15.  Between 300 and 800 C.E., what helped to facilitate the acceptance of Buddhism in China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Han fell, chaos that followed discredited Confucianism.</a:t>
            </a:r>
          </a:p>
          <a:p>
            <a:r>
              <a:rPr lang="en-US" dirty="0" smtClean="0"/>
              <a:t>Northern nomads liked Buddhism because it was foreign in China, like them.</a:t>
            </a:r>
          </a:p>
          <a:p>
            <a:pPr lvl="1"/>
            <a:r>
              <a:rPr lang="en-US" dirty="0" smtClean="0"/>
              <a:t>Buddha was “barbarian god”</a:t>
            </a:r>
          </a:p>
          <a:p>
            <a:r>
              <a:rPr lang="en-US" dirty="0" smtClean="0"/>
              <a:t>Elites paid for Buddhist temples and art.</a:t>
            </a:r>
          </a:p>
          <a:p>
            <a:r>
              <a:rPr lang="en-US" dirty="0" smtClean="0"/>
              <a:t>Former officials fled to south China after Han fell.</a:t>
            </a:r>
          </a:p>
          <a:p>
            <a:pPr lvl="1"/>
            <a:r>
              <a:rPr lang="en-US" dirty="0" smtClean="0"/>
              <a:t>Saw Buddhism as comfort as society crumbled</a:t>
            </a:r>
          </a:p>
          <a:p>
            <a:pPr lvl="1"/>
            <a:r>
              <a:rPr lang="en-US" dirty="0" smtClean="0"/>
              <a:t>Safety and reassurance in time of chaos</a:t>
            </a:r>
          </a:p>
          <a:p>
            <a:r>
              <a:rPr lang="en-US" dirty="0" smtClean="0"/>
              <a:t>Sui and Tang support Buddhism</a:t>
            </a:r>
          </a:p>
          <a:p>
            <a:r>
              <a:rPr lang="en-US" dirty="0" smtClean="0"/>
              <a:t>Poor got help, literacy, seeds, shelter from monks</a:t>
            </a:r>
            <a:endParaRPr lang="en-US" dirty="0"/>
          </a:p>
          <a:p>
            <a:r>
              <a:rPr lang="en-US" dirty="0" smtClean="0"/>
              <a:t>pp</a:t>
            </a:r>
            <a:r>
              <a:rPr lang="en-US" dirty="0"/>
              <a:t>. 401-</a:t>
            </a:r>
            <a:r>
              <a:rPr lang="en-US" dirty="0" smtClean="0"/>
              <a:t>402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98108"/>
            <a:ext cx="6685280" cy="67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me! China style!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Only large-scale cultural borrowing in China until communism (1950s)</a:t>
            </a:r>
          </a:p>
          <a:p>
            <a:r>
              <a:rPr lang="en-US" dirty="0" smtClean="0"/>
              <a:t>Chinese thought Buddhists had powers</a:t>
            </a:r>
          </a:p>
          <a:p>
            <a:pPr lvl="1"/>
            <a:r>
              <a:rPr lang="en-US" dirty="0" smtClean="0"/>
              <a:t>Mahayana &lt;- big deal </a:t>
            </a:r>
          </a:p>
          <a:p>
            <a:r>
              <a:rPr lang="en-US" dirty="0" smtClean="0"/>
              <a:t>Sui and Tang liked it (Wendi built monasteries)</a:t>
            </a:r>
          </a:p>
          <a:p>
            <a:r>
              <a:rPr lang="en-US" dirty="0" smtClean="0"/>
              <a:t>Always tied to the government </a:t>
            </a:r>
          </a:p>
          <a:p>
            <a:pPr lvl="1"/>
            <a:r>
              <a:rPr lang="en-US" dirty="0" smtClean="0"/>
              <a:t>Monk exams</a:t>
            </a:r>
          </a:p>
          <a:p>
            <a:r>
              <a:rPr lang="en-US" dirty="0" smtClean="0"/>
              <a:t>Early Chinese Buddhists modified it to mesh better w/ Chinese ideas</a:t>
            </a:r>
          </a:p>
          <a:p>
            <a:pPr lvl="1"/>
            <a:r>
              <a:rPr lang="en-US" dirty="0" smtClean="0"/>
              <a:t>“Husband supports wife” becomes “Husband controls wife”</a:t>
            </a:r>
          </a:p>
          <a:p>
            <a:pPr lvl="1"/>
            <a:r>
              <a:rPr lang="en-US" dirty="0" smtClean="0"/>
              <a:t>Dharma becomes Dao </a:t>
            </a:r>
          </a:p>
          <a:p>
            <a:r>
              <a:rPr lang="en-US" dirty="0" err="1" smtClean="0"/>
              <a:t>Monastaries</a:t>
            </a:r>
            <a:r>
              <a:rPr lang="en-US" dirty="0" smtClean="0"/>
              <a:t> became rich sometimes</a:t>
            </a:r>
          </a:p>
          <a:p>
            <a:pPr lvl="1"/>
            <a:r>
              <a:rPr lang="en-US" dirty="0" smtClean="0"/>
              <a:t>Pawn shops, gold collecting, fancy art. You know, asceticism.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16.  What were the major sources of opposition to Buddhism in China?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saw it as challenge to Emperor’s power.</a:t>
            </a:r>
          </a:p>
          <a:p>
            <a:r>
              <a:rPr lang="en-US" dirty="0" smtClean="0"/>
              <a:t>Some resented it b/c of its wealth, it was foreign and offensive to </a:t>
            </a:r>
            <a:r>
              <a:rPr lang="en-US" dirty="0" err="1" smtClean="0"/>
              <a:t>Confucianists</a:t>
            </a:r>
            <a:r>
              <a:rPr lang="en-US" dirty="0" smtClean="0"/>
              <a:t> and </a:t>
            </a:r>
            <a:r>
              <a:rPr lang="en-US" dirty="0" err="1" smtClean="0"/>
              <a:t>Daoists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Foreign = offensive (xenophobia) </a:t>
            </a:r>
          </a:p>
          <a:p>
            <a:pPr lvl="1"/>
            <a:r>
              <a:rPr lang="en-US" dirty="0" smtClean="0"/>
              <a:t>Barbarian Buddha finger!</a:t>
            </a:r>
          </a:p>
          <a:p>
            <a:pPr lvl="1"/>
            <a:r>
              <a:rPr lang="en-US" dirty="0" smtClean="0"/>
              <a:t>Maybe starts by An </a:t>
            </a:r>
            <a:r>
              <a:rPr lang="en-US" dirty="0" err="1" smtClean="0"/>
              <a:t>Lushan</a:t>
            </a:r>
            <a:r>
              <a:rPr lang="en-US" dirty="0" smtClean="0"/>
              <a:t> rebellion (led by foreign general)</a:t>
            </a:r>
          </a:p>
          <a:p>
            <a:r>
              <a:rPr lang="en-US" dirty="0" smtClean="0"/>
              <a:t>Monks being celibate and withdrawn from society was against family focus of Confucianism. 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402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What are some of the causes that allowed Buddhism and Daoism to creep into China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Collapse of Han made less national power and more power to local families.</a:t>
            </a:r>
          </a:p>
          <a:p>
            <a:r>
              <a:rPr lang="en-US" dirty="0" smtClean="0"/>
              <a:t>Nomads from north became very Chinese and ruled parts of northern China.</a:t>
            </a:r>
          </a:p>
          <a:p>
            <a:r>
              <a:rPr lang="en-US" dirty="0" smtClean="0"/>
              <a:t>Both things discredited Confucianism b/c it was tied to the national government.</a:t>
            </a:r>
          </a:p>
          <a:p>
            <a:r>
              <a:rPr lang="en-US" dirty="0" smtClean="0"/>
              <a:t>Less Confucianism makes Daoism and Buddhism easier to “creep”.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380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16.5 Okay, which one of you Chinese guys killed Buddha?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the drama and rebellion leads to the government forcing 260,000 monks and nuns to stop </a:t>
            </a:r>
            <a:r>
              <a:rPr lang="en-US" dirty="0" err="1" smtClean="0"/>
              <a:t>monking</a:t>
            </a:r>
            <a:r>
              <a:rPr lang="en-US" dirty="0" smtClean="0"/>
              <a:t> and </a:t>
            </a:r>
            <a:r>
              <a:rPr lang="en-US" dirty="0" err="1" smtClean="0"/>
              <a:t>nunning</a:t>
            </a:r>
            <a:endParaRPr lang="en-US" dirty="0" smtClean="0"/>
          </a:p>
          <a:p>
            <a:r>
              <a:rPr lang="en-US" dirty="0" smtClean="0"/>
              <a:t>Temples destroyed or converted</a:t>
            </a:r>
          </a:p>
          <a:p>
            <a:r>
              <a:rPr lang="en-US" dirty="0" smtClean="0"/>
              <a:t>No precious metals or gems allowed in Buddhist art</a:t>
            </a:r>
          </a:p>
          <a:p>
            <a:r>
              <a:rPr lang="en-US" dirty="0" smtClean="0"/>
              <a:t>Buddhism drops, but stays around and remains one of many popular ideologies along w/ Daoism, Confucianism</a:t>
            </a:r>
          </a:p>
          <a:p>
            <a:pPr lvl="1"/>
            <a:r>
              <a:rPr lang="en-US" dirty="0" smtClean="0"/>
              <a:t>Not like Europe where one religion trumps all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China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 </a:t>
            </a:r>
          </a:p>
          <a:p>
            <a:pPr lvl="1"/>
            <a:r>
              <a:rPr lang="en-US" dirty="0" smtClean="0"/>
              <a:t>Warring states brought Confucianism and Daoism</a:t>
            </a:r>
          </a:p>
          <a:p>
            <a:pPr lvl="1"/>
            <a:r>
              <a:rPr lang="en-US" dirty="0" smtClean="0"/>
              <a:t>Qin </a:t>
            </a:r>
            <a:r>
              <a:rPr lang="en-US" dirty="0" err="1" smtClean="0"/>
              <a:t>Shihuangdi</a:t>
            </a:r>
            <a:r>
              <a:rPr lang="en-US" dirty="0" smtClean="0"/>
              <a:t> brought Legalism </a:t>
            </a:r>
          </a:p>
          <a:p>
            <a:pPr lvl="1"/>
            <a:r>
              <a:rPr lang="en-US" dirty="0" smtClean="0"/>
              <a:t>Canals brought stability in trade</a:t>
            </a:r>
          </a:p>
          <a:p>
            <a:pPr lvl="1"/>
            <a:r>
              <a:rPr lang="en-US" dirty="0" smtClean="0"/>
              <a:t>Inequality/weather brought uprisings </a:t>
            </a:r>
          </a:p>
          <a:p>
            <a:r>
              <a:rPr lang="en-US" dirty="0" smtClean="0"/>
              <a:t>External</a:t>
            </a:r>
          </a:p>
          <a:p>
            <a:pPr lvl="1"/>
            <a:r>
              <a:rPr lang="en-US" dirty="0" smtClean="0"/>
              <a:t>Buddhism from India </a:t>
            </a:r>
          </a:p>
          <a:p>
            <a:pPr lvl="1"/>
            <a:r>
              <a:rPr lang="en-US" dirty="0" smtClean="0"/>
              <a:t>“Radiating civilization” w/ Vietnam, Japan, and Korea </a:t>
            </a:r>
          </a:p>
          <a:p>
            <a:pPr lvl="1"/>
            <a:r>
              <a:rPr lang="en-US" dirty="0" smtClean="0"/>
              <a:t>Spices from India and spice islands</a:t>
            </a:r>
          </a:p>
          <a:p>
            <a:pPr lvl="1"/>
            <a:r>
              <a:rPr lang="en-US" dirty="0" smtClean="0"/>
              <a:t>Horses from </a:t>
            </a:r>
            <a:r>
              <a:rPr lang="en-US" dirty="0" err="1" smtClean="0"/>
              <a:t>Xiongnu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 Quiz 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biggest problem the Chinese had with the Buddha was that he was __________.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Chinese Emperor embraced Buddhism?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one invention from China that diffused to Eurasia from the reading.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9.3 Quiz 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group in the reading did not have to pay taxes in China?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invention from China was possibly stolen by Gutenberg in Europe?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one way Buddhism was changed to better fit </a:t>
            </a:r>
            <a:r>
              <a:rPr lang="en-US" smtClean="0"/>
              <a:t>Chinese culture.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 In what way did the Sui Dynasty unify China from 589-618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an awesome 1,200 mile canal system that linked northern to southern China. </a:t>
            </a:r>
          </a:p>
          <a:p>
            <a:r>
              <a:rPr lang="en-US" dirty="0" smtClean="0"/>
              <a:t>Brought lots of money due to trading. 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380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3.  Discuss the ways in which the Tang and Song Dynasties were regarded as the “Golden Age of Chinese Achievement.”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432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Culturally – poetry, painting (landscapes), ceramics</a:t>
            </a:r>
          </a:p>
          <a:p>
            <a:pPr lvl="1"/>
            <a:r>
              <a:rPr lang="en-US" dirty="0" smtClean="0"/>
              <a:t>Song – importance placed on scholarship brought Neo-Confucianism</a:t>
            </a:r>
          </a:p>
          <a:p>
            <a:pPr lvl="1"/>
            <a:r>
              <a:rPr lang="en-US" dirty="0" smtClean="0"/>
              <a:t>Huge pop growth thanks to new rice growing methods</a:t>
            </a:r>
          </a:p>
          <a:p>
            <a:pPr lvl="1"/>
            <a:r>
              <a:rPr lang="en-US" dirty="0" smtClean="0"/>
              <a:t>Huge cities (Hangzhou –capital – 1 million)</a:t>
            </a:r>
            <a:endParaRPr lang="en-US" dirty="0"/>
          </a:p>
          <a:p>
            <a:r>
              <a:rPr lang="en-US" dirty="0"/>
              <a:t>Politically—the Tang and Song dynasties built a state structure that endured for a thousand years.</a:t>
            </a:r>
          </a:p>
          <a:p>
            <a:r>
              <a:rPr lang="en-US" dirty="0"/>
              <a:t>Economically</a:t>
            </a:r>
            <a:r>
              <a:rPr lang="en-US" dirty="0" smtClean="0"/>
              <a:t>—became richest empire on earth. </a:t>
            </a:r>
          </a:p>
          <a:p>
            <a:pPr lvl="1"/>
            <a:r>
              <a:rPr lang="en-US" dirty="0" smtClean="0"/>
              <a:t>Tons of industry (printing, gunpowder, shipbuilding)</a:t>
            </a:r>
          </a:p>
          <a:p>
            <a:pPr lvl="1"/>
            <a:r>
              <a:rPr lang="en-US" dirty="0" smtClean="0"/>
              <a:t>Most  commercialized place on earth (producing for the market, not self-use) </a:t>
            </a:r>
          </a:p>
          <a:p>
            <a:r>
              <a:rPr lang="en-US" dirty="0" smtClean="0"/>
              <a:t>Demographically – biggest population of any country on earth (pop boom from </a:t>
            </a:r>
            <a:r>
              <a:rPr lang="en-US" dirty="0" err="1" smtClean="0"/>
              <a:t>Champa</a:t>
            </a:r>
            <a:r>
              <a:rPr lang="en-US" dirty="0" smtClean="0"/>
              <a:t> rice from Vietnam)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382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and Song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Starts the famous “Chinese Bureaucracy” that stands for 1000 years </a:t>
            </a:r>
          </a:p>
          <a:p>
            <a:pPr lvl="1"/>
            <a:r>
              <a:rPr lang="en-US" dirty="0" smtClean="0"/>
              <a:t>Makes departments of army, justice, finance, public works </a:t>
            </a:r>
          </a:p>
          <a:p>
            <a:r>
              <a:rPr lang="en-US" dirty="0" smtClean="0"/>
              <a:t>Invents the printing press (first books ever printed)</a:t>
            </a:r>
          </a:p>
          <a:p>
            <a:r>
              <a:rPr lang="en-US" dirty="0" smtClean="0"/>
              <a:t>Brings back the Civil Service Exam</a:t>
            </a:r>
          </a:p>
          <a:p>
            <a:r>
              <a:rPr lang="en-US" dirty="0" smtClean="0"/>
              <a:t>Colleges grow to prep men for the exams </a:t>
            </a:r>
          </a:p>
          <a:p>
            <a:r>
              <a:rPr lang="en-US" dirty="0" smtClean="0"/>
              <a:t>Rich landowners keep their privilege </a:t>
            </a:r>
          </a:p>
          <a:p>
            <a:pPr lvl="1"/>
            <a:r>
              <a:rPr lang="en-US" dirty="0" smtClean="0"/>
              <a:t>Given spots even if they fail exams</a:t>
            </a:r>
          </a:p>
          <a:p>
            <a:r>
              <a:rPr lang="en-US" dirty="0" smtClean="0"/>
              <a:t>Some attempts to redistribute land to peasants, but they never last </a:t>
            </a:r>
          </a:p>
          <a:p>
            <a:pPr lvl="1"/>
            <a:r>
              <a:rPr lang="en-US" dirty="0" smtClean="0"/>
              <a:t>Rich keep the power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962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and Song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‘modern’ cities ever</a:t>
            </a:r>
          </a:p>
          <a:p>
            <a:r>
              <a:rPr lang="en-US" dirty="0" smtClean="0"/>
              <a:t>Restaurants, bars, “Luxuriant inns”, music schools </a:t>
            </a:r>
          </a:p>
          <a:p>
            <a:r>
              <a:rPr lang="en-US" dirty="0" smtClean="0"/>
              <a:t>Fancier than 2015 Mount Vernon</a:t>
            </a:r>
          </a:p>
          <a:p>
            <a:r>
              <a:rPr lang="en-US" dirty="0" smtClean="0"/>
              <a:t>Food came in from the countries on the</a:t>
            </a:r>
            <a:r>
              <a:rPr lang="en-US" b="1" dirty="0" smtClean="0"/>
              <a:t> canal system – </a:t>
            </a:r>
            <a:r>
              <a:rPr lang="en-US" dirty="0" smtClean="0"/>
              <a:t>30K miles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2386</Words>
  <Application>Microsoft Macintosh PowerPoint</Application>
  <PresentationFormat>On-screen Show (4:3)</PresentationFormat>
  <Paragraphs>258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Calibri</vt:lpstr>
      <vt:lpstr>Arial</vt:lpstr>
      <vt:lpstr>Office Theme</vt:lpstr>
      <vt:lpstr>C9 Noteguide 9.1 Intro </vt:lpstr>
      <vt:lpstr>0.5 What was China like during Unit 3?</vt:lpstr>
      <vt:lpstr>0.5.5 Dynasties</vt:lpstr>
      <vt:lpstr>1.  What are some of the causes that allowed Buddhism and Daoism to creep into China?</vt:lpstr>
      <vt:lpstr>2.  In what way did the Sui Dynasty unify China from 589-618?</vt:lpstr>
      <vt:lpstr>3.  Discuss the ways in which the Tang and Song Dynasties were regarded as the “Golden Age of Chinese Achievement.”</vt:lpstr>
      <vt:lpstr>Tang and Song Government</vt:lpstr>
      <vt:lpstr>PowerPoint Presentation</vt:lpstr>
      <vt:lpstr>Tang and Song Cities</vt:lpstr>
      <vt:lpstr>Neo-Confucianism </vt:lpstr>
      <vt:lpstr>4.  In what ways did women’s lives change during the Tang (618-907) and Song (960-1279) dynasties?</vt:lpstr>
      <vt:lpstr>Foot Binding</vt:lpstr>
      <vt:lpstr>9.1 Quiz A </vt:lpstr>
      <vt:lpstr>9.1 Quiz B</vt:lpstr>
      <vt:lpstr>9.2 China and West/North</vt:lpstr>
      <vt:lpstr>5.  Why did the Chinese interact with their nomadic neighbors to the north?</vt:lpstr>
      <vt:lpstr>6.  Even though China saw itself as “the center of the world,” why did it allow itself to deal with the “barbarians?”</vt:lpstr>
      <vt:lpstr>7.  Why did the Chinese government often give other states gifts that were in fact worth more than the tribute those states paid to China?</vt:lpstr>
      <vt:lpstr>8.  Who were the Xiongnu, the Uighurs, the Khitan, and the Jurchen in relation to the Chinese?</vt:lpstr>
      <vt:lpstr>9.  Did the Chinese convert large numbers of the northern nomads to Chinese cultural ways?  Why or Why not?   </vt:lpstr>
      <vt:lpstr>9.3 Vietnam, Korea, Japan and their favorite colonizers -  Chiner!</vt:lpstr>
      <vt:lpstr>10.  In what (political, economic, and social) ways did Korea, Vietnam, and Japan experience and respond to Chinese influence?</vt:lpstr>
      <vt:lpstr>I want to learn a lot about Korea because it is awesome!</vt:lpstr>
      <vt:lpstr>I want to learn a lot about Vietnam because it is awesomer!</vt:lpstr>
      <vt:lpstr>I want to learn a lot about Japan because it is awesomest!</vt:lpstr>
      <vt:lpstr>Bushido!</vt:lpstr>
      <vt:lpstr>Shinto</vt:lpstr>
      <vt:lpstr>11.  What’s the significance of the Trung Sisters in Vietnam?</vt:lpstr>
      <vt:lpstr>Trungggggg Sisterssssss!!!!!!!!</vt:lpstr>
      <vt:lpstr>12.  In what different ways did Japanese and Korean women experience the pressures of Confucian orthodoxy (practices, beliefs)? </vt:lpstr>
      <vt:lpstr>13.  Why didn’t the Japanese succeed in creating an effective centralized and bureaucratic state to match that of China?</vt:lpstr>
      <vt:lpstr>9.4 China and the rest of Eurasia </vt:lpstr>
      <vt:lpstr>14.  What techniques or technologies did China export to other regions of Eurasia? </vt:lpstr>
      <vt:lpstr>Why did China invent stuff, but left it to Europeans to make it better?</vt:lpstr>
      <vt:lpstr>14.5  What techniques or technologies did China import from other regions? </vt:lpstr>
      <vt:lpstr>15.  Between 300 and 800 C.E., what helped to facilitate the acceptance of Buddhism in China?</vt:lpstr>
      <vt:lpstr>PowerPoint Presentation</vt:lpstr>
      <vt:lpstr>Buddhism me! China style!</vt:lpstr>
      <vt:lpstr>16.  What were the major sources of opposition to Buddhism in China? </vt:lpstr>
      <vt:lpstr>16.5 Okay, which one of you Chinese guys killed Buddha? </vt:lpstr>
      <vt:lpstr>Change in China Review</vt:lpstr>
      <vt:lpstr>9.3 Quiz A </vt:lpstr>
      <vt:lpstr>9.3 Quiz B </vt:lpstr>
    </vt:vector>
  </TitlesOfParts>
  <Company>rockcastle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C9 Noteguide</dc:title>
  <dc:creator>Herbie Brock</dc:creator>
  <cp:lastModifiedBy>Brock, Herbie</cp:lastModifiedBy>
  <cp:revision>7</cp:revision>
  <dcterms:created xsi:type="dcterms:W3CDTF">2015-10-29T12:24:59Z</dcterms:created>
  <dcterms:modified xsi:type="dcterms:W3CDTF">2015-11-05T01:57:46Z</dcterms:modified>
</cp:coreProperties>
</file>