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72" r:id="rId23"/>
    <p:sldId id="273" r:id="rId24"/>
    <p:sldId id="274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6"/>
    <p:restoredTop sz="94679"/>
  </p:normalViewPr>
  <p:slideViewPr>
    <p:cSldViewPr>
      <p:cViewPr varScale="1">
        <p:scale>
          <a:sx n="88" d="100"/>
          <a:sy n="88" d="100"/>
        </p:scale>
        <p:origin x="106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handoutMaster" Target="handoutMasters/handout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3DB90F-9215-E044-9B5E-D9C7F9AEC486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A12CAC-CAE3-D343-810C-78FBD9276F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433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85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656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46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9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2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240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24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56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9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03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19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F0FEA-DFEB-449C-A604-5B2C27BF59F2}" type="datetimeFigureOut">
              <a:rPr lang="en-US" smtClean="0"/>
              <a:t>5/9/17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6AA372-31D9-4C43-8E93-A87577F054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1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6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Images of AP World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44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What society/culture is this from?</a:t>
            </a:r>
          </a:p>
          <a:p>
            <a:endParaRPr lang="en-US" sz="2800" dirty="0"/>
          </a:p>
          <a:p>
            <a:r>
              <a:rPr lang="en-US" sz="2800" dirty="0"/>
              <a:t>Where is that society located?</a:t>
            </a:r>
          </a:p>
          <a:p>
            <a:endParaRPr lang="en-US" sz="2800" dirty="0"/>
          </a:p>
          <a:p>
            <a:r>
              <a:rPr lang="en-US" sz="2800" dirty="0"/>
              <a:t>What does it represent?</a:t>
            </a:r>
          </a:p>
          <a:p>
            <a:endParaRPr lang="en-US" sz="2800" dirty="0"/>
          </a:p>
          <a:p>
            <a:r>
              <a:rPr lang="en-US" sz="2800" dirty="0"/>
              <a:t>When was it created?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4667" y="1995833"/>
            <a:ext cx="5268333" cy="3109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59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What society/culture is this from?</a:t>
            </a:r>
          </a:p>
          <a:p>
            <a:endParaRPr lang="en-US" sz="2800" dirty="0"/>
          </a:p>
          <a:p>
            <a:r>
              <a:rPr lang="en-US" sz="2800" dirty="0"/>
              <a:t>Where is that society located?</a:t>
            </a:r>
          </a:p>
          <a:p>
            <a:endParaRPr lang="en-US" sz="2800" dirty="0"/>
          </a:p>
          <a:p>
            <a:r>
              <a:rPr lang="en-US" sz="2800" dirty="0"/>
              <a:t>What does it represent?</a:t>
            </a:r>
          </a:p>
          <a:p>
            <a:endParaRPr lang="en-US" sz="2800" dirty="0"/>
          </a:p>
          <a:p>
            <a:r>
              <a:rPr lang="en-US" sz="28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76311"/>
            <a:ext cx="5111750" cy="3846591"/>
          </a:xfrm>
        </p:spPr>
      </p:pic>
    </p:spTree>
    <p:extLst>
      <p:ext uri="{BB962C8B-B14F-4D97-AF65-F5344CB8AC3E}">
        <p14:creationId xmlns:p14="http://schemas.microsoft.com/office/powerpoint/2010/main" val="342270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05200" y="1440372"/>
            <a:ext cx="5029200" cy="3369564"/>
          </a:xfrm>
        </p:spPr>
      </p:pic>
    </p:spTree>
    <p:extLst>
      <p:ext uri="{BB962C8B-B14F-4D97-AF65-F5344CB8AC3E}">
        <p14:creationId xmlns:p14="http://schemas.microsoft.com/office/powerpoint/2010/main" val="18130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591571"/>
            <a:ext cx="5111750" cy="5216071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8214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282700"/>
            <a:ext cx="5111750" cy="3833812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3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3424" y="1002505"/>
            <a:ext cx="3762375" cy="5207127"/>
          </a:xfrm>
        </p:spPr>
      </p:pic>
    </p:spTree>
    <p:extLst>
      <p:ext uri="{BB962C8B-B14F-4D97-AF65-F5344CB8AC3E}">
        <p14:creationId xmlns:p14="http://schemas.microsoft.com/office/powerpoint/2010/main" val="78724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80205" y="533400"/>
            <a:ext cx="3901440" cy="299847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9303" y="3812832"/>
            <a:ext cx="3781697" cy="253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78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4912" y="1219200"/>
            <a:ext cx="7560336" cy="4800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</p:txBody>
      </p:sp>
    </p:spTree>
    <p:extLst>
      <p:ext uri="{BB962C8B-B14F-4D97-AF65-F5344CB8AC3E}">
        <p14:creationId xmlns:p14="http://schemas.microsoft.com/office/powerpoint/2010/main" val="275181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1524000"/>
            <a:ext cx="5848985" cy="365561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4425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2800" y="1303452"/>
            <a:ext cx="5535593" cy="4106747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894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AP says YOU need to know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What society/culture is this from?</a:t>
            </a:r>
          </a:p>
          <a:p>
            <a:endParaRPr lang="en-US" sz="2400" dirty="0" smtClean="0"/>
          </a:p>
          <a:p>
            <a:r>
              <a:rPr lang="en-US" sz="2400" dirty="0" smtClean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 smtClean="0"/>
              <a:t>What does it represent?</a:t>
            </a:r>
          </a:p>
          <a:p>
            <a:endParaRPr lang="en-US" sz="2400" dirty="0" smtClean="0"/>
          </a:p>
          <a:p>
            <a:r>
              <a:rPr lang="en-US" sz="2400" dirty="0" smtClean="0"/>
              <a:t>When was it created?</a:t>
            </a:r>
            <a:endParaRPr lang="en-US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685800"/>
            <a:ext cx="4724400" cy="506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018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981200"/>
            <a:ext cx="5715000" cy="356235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050" y="1333074"/>
            <a:ext cx="5269856" cy="384852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7651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053743"/>
            <a:ext cx="5791200" cy="2594457"/>
          </a:xfrm>
        </p:spPr>
      </p:pic>
    </p:spTree>
    <p:extLst>
      <p:ext uri="{BB962C8B-B14F-4D97-AF65-F5344CB8AC3E}">
        <p14:creationId xmlns:p14="http://schemas.microsoft.com/office/powerpoint/2010/main" val="3120758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6600" y="1600200"/>
            <a:ext cx="5688336" cy="36576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516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787946"/>
            <a:ext cx="4278712" cy="5536654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8075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945" y="1295400"/>
            <a:ext cx="5682327" cy="38100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663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 says YOU need to know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What society/culture is this from?</a:t>
            </a:r>
          </a:p>
          <a:p>
            <a:endParaRPr lang="en-US" sz="2400" dirty="0" smtClean="0"/>
          </a:p>
          <a:p>
            <a:r>
              <a:rPr lang="en-US" sz="2400" dirty="0" smtClean="0"/>
              <a:t>Where is that society located?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it represent?</a:t>
            </a:r>
          </a:p>
          <a:p>
            <a:endParaRPr lang="en-US" sz="2400" dirty="0" smtClean="0"/>
          </a:p>
          <a:p>
            <a:r>
              <a:rPr lang="en-US" sz="2400" dirty="0" smtClean="0"/>
              <a:t>When was it created?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9546" y="1371599"/>
            <a:ext cx="5124888" cy="36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7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 says YOU need to know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 smtClean="0"/>
              <a:t>What society/culture is this from?</a:t>
            </a:r>
          </a:p>
          <a:p>
            <a:endParaRPr lang="en-US" sz="3200" dirty="0" smtClean="0"/>
          </a:p>
          <a:p>
            <a:r>
              <a:rPr lang="en-US" sz="3200" dirty="0" smtClean="0"/>
              <a:t>Where is that society located?</a:t>
            </a:r>
          </a:p>
          <a:p>
            <a:endParaRPr lang="en-US" sz="3200" dirty="0" smtClean="0"/>
          </a:p>
          <a:p>
            <a:r>
              <a:rPr lang="en-US" sz="3200" dirty="0" smtClean="0"/>
              <a:t>What does it represent?</a:t>
            </a:r>
          </a:p>
          <a:p>
            <a:endParaRPr lang="en-US" sz="3200" dirty="0" smtClean="0"/>
          </a:p>
          <a:p>
            <a:r>
              <a:rPr lang="en-US" sz="3200" dirty="0" smtClean="0"/>
              <a:t>When was it created?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9604" y="1600200"/>
            <a:ext cx="5077196" cy="3174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848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AP says YOU need to know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What society/culture is this from?</a:t>
            </a:r>
          </a:p>
          <a:p>
            <a:endParaRPr lang="en-US" sz="2400" dirty="0" smtClean="0"/>
          </a:p>
          <a:p>
            <a:r>
              <a:rPr lang="en-US" sz="2400" dirty="0" smtClean="0"/>
              <a:t>Where is that society located?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it represent?</a:t>
            </a:r>
          </a:p>
          <a:p>
            <a:endParaRPr lang="en-US" sz="2400" dirty="0" smtClean="0"/>
          </a:p>
          <a:p>
            <a:r>
              <a:rPr lang="en-US" sz="2400" dirty="0" smtClean="0"/>
              <a:t>When was it created?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1400" y="1143000"/>
            <a:ext cx="5181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718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AP says YOU need to know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400" dirty="0" smtClean="0"/>
              <a:t>What society/culture is this from?</a:t>
            </a:r>
          </a:p>
          <a:p>
            <a:endParaRPr lang="en-US" sz="2400" dirty="0" smtClean="0"/>
          </a:p>
          <a:p>
            <a:r>
              <a:rPr lang="en-US" sz="2400" dirty="0" smtClean="0"/>
              <a:t>Where is that society located?</a:t>
            </a:r>
          </a:p>
          <a:p>
            <a:endParaRPr lang="en-US" sz="2400" dirty="0" smtClean="0"/>
          </a:p>
          <a:p>
            <a:r>
              <a:rPr lang="en-US" sz="2400" dirty="0" smtClean="0"/>
              <a:t>What does it represent?</a:t>
            </a:r>
          </a:p>
          <a:p>
            <a:endParaRPr lang="en-US" sz="2400" dirty="0" smtClean="0"/>
          </a:p>
          <a:p>
            <a:r>
              <a:rPr lang="en-US" sz="2400" dirty="0" smtClean="0"/>
              <a:t>When was it created?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8896" y="1295400"/>
            <a:ext cx="5004062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29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200" dirty="0"/>
              <a:t>What society/culture is this from?</a:t>
            </a:r>
          </a:p>
          <a:p>
            <a:endParaRPr lang="en-US" sz="3200" dirty="0"/>
          </a:p>
          <a:p>
            <a:r>
              <a:rPr lang="en-US" sz="3200" dirty="0"/>
              <a:t>Where is that society located?</a:t>
            </a:r>
          </a:p>
          <a:p>
            <a:endParaRPr lang="en-US" sz="3200" dirty="0"/>
          </a:p>
          <a:p>
            <a:r>
              <a:rPr lang="en-US" sz="3200" dirty="0"/>
              <a:t>What does it represent?</a:t>
            </a:r>
          </a:p>
          <a:p>
            <a:endParaRPr lang="en-US" sz="3200" dirty="0"/>
          </a:p>
          <a:p>
            <a:r>
              <a:rPr lang="en-US" sz="3200" dirty="0"/>
              <a:t>When was it created?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9413" y="2133601"/>
            <a:ext cx="5381884" cy="3581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5852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society/culture is this from?</a:t>
            </a:r>
          </a:p>
          <a:p>
            <a:endParaRPr lang="en-US" sz="2400" dirty="0"/>
          </a:p>
          <a:p>
            <a:r>
              <a:rPr lang="en-US" sz="2400" dirty="0"/>
              <a:t>Where is that society located?</a:t>
            </a:r>
          </a:p>
          <a:p>
            <a:endParaRPr lang="en-US" sz="2400" dirty="0"/>
          </a:p>
          <a:p>
            <a:r>
              <a:rPr lang="en-US" sz="2400" dirty="0"/>
              <a:t>What does it represent?</a:t>
            </a:r>
          </a:p>
          <a:p>
            <a:endParaRPr lang="en-US" sz="2400" dirty="0"/>
          </a:p>
          <a:p>
            <a:r>
              <a:rPr lang="en-US" sz="2400" dirty="0"/>
              <a:t>When was it created?</a:t>
            </a:r>
          </a:p>
          <a:p>
            <a:endParaRPr lang="en-US" sz="2400" dirty="0"/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204" y="1371599"/>
            <a:ext cx="5257196" cy="336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99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AP says YOU need to know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What society/culture is this from?</a:t>
            </a:r>
          </a:p>
          <a:p>
            <a:endParaRPr lang="en-US" sz="2800" dirty="0"/>
          </a:p>
          <a:p>
            <a:r>
              <a:rPr lang="en-US" sz="2800" dirty="0"/>
              <a:t>Where is that society located?</a:t>
            </a:r>
          </a:p>
          <a:p>
            <a:endParaRPr lang="en-US" sz="2800" dirty="0"/>
          </a:p>
          <a:p>
            <a:r>
              <a:rPr lang="en-US" sz="2800" dirty="0"/>
              <a:t>What does it represent?</a:t>
            </a:r>
          </a:p>
          <a:p>
            <a:endParaRPr lang="en-US" sz="2800" dirty="0"/>
          </a:p>
          <a:p>
            <a:r>
              <a:rPr lang="en-US" sz="2800" dirty="0"/>
              <a:t>When was it created?</a:t>
            </a:r>
          </a:p>
          <a:p>
            <a:endParaRPr lang="en-US" sz="2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6600" y="609600"/>
            <a:ext cx="4642574" cy="263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550" y="3428999"/>
            <a:ext cx="4895850" cy="322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70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964</TotalTime>
  <Words>676</Words>
  <Application>Microsoft Macintosh PowerPoint</Application>
  <PresentationFormat>On-screen Show (4:3)</PresentationFormat>
  <Paragraphs>207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Calibri</vt:lpstr>
      <vt:lpstr>Arial</vt:lpstr>
      <vt:lpstr>Office Theme</vt:lpstr>
      <vt:lpstr>Images of AP World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  <vt:lpstr>AP says YOU need to know</vt:lpstr>
    </vt:vector>
  </TitlesOfParts>
  <Company>Tucson Unified School District</Company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Rothstein, Dana</dc:creator>
  <cp:lastModifiedBy>Brock, Herbie</cp:lastModifiedBy>
  <cp:revision>14</cp:revision>
  <cp:lastPrinted>2017-05-09T23:03:34Z</cp:lastPrinted>
  <dcterms:created xsi:type="dcterms:W3CDTF">2015-04-01T21:31:24Z</dcterms:created>
  <dcterms:modified xsi:type="dcterms:W3CDTF">2017-05-09T23:06:51Z</dcterms:modified>
</cp:coreProperties>
</file>