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6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16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9AA80-F9AD-454A-80FF-5B81051A9795}" type="datetimeFigureOut">
              <a:rPr lang="en-US" smtClean="0"/>
              <a:t>1/22/17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F2C47-FA4D-2545-916B-689A4F1A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0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5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7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6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8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9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9841-8E0C-B549-8444-DECA5D145A72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D448-722D-EF40-96D6-7C04AFCAC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9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8.1 Parties Intro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Edwards 259-270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6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Parties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to be known as party machines</a:t>
            </a:r>
          </a:p>
          <a:p>
            <a:pPr lvl="1"/>
            <a:r>
              <a:rPr lang="en-US" dirty="0"/>
              <a:t>Local government </a:t>
            </a:r>
            <a:r>
              <a:rPr lang="en-US" dirty="0" err="1"/>
              <a:t>ppl</a:t>
            </a:r>
            <a:r>
              <a:rPr lang="en-US" dirty="0"/>
              <a:t> would give </a:t>
            </a:r>
            <a:r>
              <a:rPr lang="en-US" dirty="0" err="1"/>
              <a:t>gov</a:t>
            </a:r>
            <a:r>
              <a:rPr lang="en-US" dirty="0"/>
              <a:t> jobs to </a:t>
            </a:r>
            <a:r>
              <a:rPr lang="en-US" dirty="0" err="1"/>
              <a:t>ppl</a:t>
            </a:r>
            <a:r>
              <a:rPr lang="en-US" dirty="0"/>
              <a:t> who promise to make 10 </a:t>
            </a:r>
            <a:r>
              <a:rPr lang="en-US" dirty="0" err="1"/>
              <a:t>ppl</a:t>
            </a:r>
            <a:r>
              <a:rPr lang="en-US" dirty="0"/>
              <a:t> vote for them and 5% of their salaries to the party as a donation</a:t>
            </a:r>
          </a:p>
          <a:p>
            <a:pPr lvl="2"/>
            <a:r>
              <a:rPr lang="en-US" dirty="0"/>
              <a:t>Called the patronage system </a:t>
            </a:r>
          </a:p>
          <a:p>
            <a:r>
              <a:rPr lang="en-US" dirty="0"/>
              <a:t>Now </a:t>
            </a:r>
            <a:r>
              <a:rPr lang="en-US" dirty="0" err="1"/>
              <a:t>gov</a:t>
            </a:r>
            <a:r>
              <a:rPr lang="en-US" dirty="0"/>
              <a:t> jobs are based on merit and local party machines are pretty much dead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50 State Party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Widely vary from state to state</a:t>
            </a:r>
          </a:p>
          <a:p>
            <a:pPr lvl="1"/>
            <a:r>
              <a:rPr lang="en-US" dirty="0" smtClean="0"/>
              <a:t>Some are really influential and rich</a:t>
            </a:r>
          </a:p>
          <a:p>
            <a:pPr lvl="1"/>
            <a:r>
              <a:rPr lang="en-US" dirty="0" smtClean="0"/>
              <a:t>Some aren't</a:t>
            </a:r>
          </a:p>
          <a:p>
            <a:r>
              <a:rPr lang="en-US" dirty="0" smtClean="0"/>
              <a:t>Choose when primaries are held (frontloading), should they be open or closed</a:t>
            </a:r>
          </a:p>
        </p:txBody>
      </p:sp>
    </p:spTree>
    <p:extLst>
      <p:ext uri="{BB962C8B-B14F-4D97-AF65-F5344CB8AC3E}">
        <p14:creationId xmlns:p14="http://schemas.microsoft.com/office/powerpoint/2010/main" val="3752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or closed primaries?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Open primaries – anyone can vote in that party’s primary</a:t>
            </a:r>
          </a:p>
          <a:p>
            <a:pPr lvl="1"/>
            <a:r>
              <a:rPr lang="en-US" dirty="0"/>
              <a:t>Lets independents “join” the party early</a:t>
            </a:r>
          </a:p>
          <a:p>
            <a:pPr lvl="1"/>
            <a:r>
              <a:rPr lang="en-US" dirty="0"/>
              <a:t>Leads candidates to be more middle-of-the-road in primaries as well as general elections </a:t>
            </a:r>
          </a:p>
          <a:p>
            <a:pPr lvl="1"/>
            <a:r>
              <a:rPr lang="en-US" dirty="0"/>
              <a:t>Con is that the other party can spoil a primary by picking the worst candidate </a:t>
            </a:r>
          </a:p>
          <a:p>
            <a:r>
              <a:rPr lang="en-US" dirty="0"/>
              <a:t>Closed primaries – only registered party members can vote in that party’s primaries </a:t>
            </a:r>
          </a:p>
          <a:p>
            <a:pPr lvl="1"/>
            <a:r>
              <a:rPr lang="en-US" dirty="0"/>
              <a:t>Gives parties info on how many </a:t>
            </a:r>
            <a:r>
              <a:rPr lang="en-US" dirty="0" err="1"/>
              <a:t>ppl</a:t>
            </a:r>
            <a:r>
              <a:rPr lang="en-US" dirty="0"/>
              <a:t> register for each party</a:t>
            </a:r>
          </a:p>
          <a:p>
            <a:pPr lvl="1"/>
            <a:r>
              <a:rPr lang="en-US" dirty="0"/>
              <a:t>Ensures them </a:t>
            </a:r>
            <a:r>
              <a:rPr lang="en-US" dirty="0" err="1"/>
              <a:t>ppl</a:t>
            </a:r>
            <a:r>
              <a:rPr lang="en-US" dirty="0"/>
              <a:t> making primary decisions agree with the party ideology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Party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convention – the supreme power of the party</a:t>
            </a:r>
          </a:p>
          <a:p>
            <a:pPr lvl="1"/>
            <a:r>
              <a:rPr lang="en-US" dirty="0" smtClean="0"/>
              <a:t>Meets every four years in the summer before the presidential election </a:t>
            </a:r>
          </a:p>
          <a:p>
            <a:pPr lvl="1"/>
            <a:r>
              <a:rPr lang="en-US" dirty="0" smtClean="0"/>
              <a:t>Must write the official party platform, nominate the president and the </a:t>
            </a:r>
            <a:r>
              <a:rPr lang="en-US" dirty="0" err="1" smtClean="0"/>
              <a:t>vp</a:t>
            </a:r>
            <a:endParaRPr lang="en-US" dirty="0" smtClean="0"/>
          </a:p>
          <a:p>
            <a:r>
              <a:rPr lang="en-US" dirty="0" smtClean="0"/>
              <a:t>National committee – runs things between the national conventions</a:t>
            </a:r>
          </a:p>
          <a:p>
            <a:pPr lvl="1"/>
            <a:r>
              <a:rPr lang="en-US" dirty="0" smtClean="0"/>
              <a:t>Made up of party leaders from each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8.2 Party Eras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Edwards 270-276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Eras 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Party era – a time dominated by one party </a:t>
            </a:r>
          </a:p>
          <a:p>
            <a:r>
              <a:rPr lang="en-US" dirty="0" smtClean="0"/>
              <a:t>Critical election – an election where a national crisis changes voters’ stances</a:t>
            </a:r>
          </a:p>
          <a:p>
            <a:pPr lvl="1"/>
            <a:r>
              <a:rPr lang="en-US" dirty="0" smtClean="0"/>
              <a:t>Usually leads people to change party loyalty</a:t>
            </a:r>
          </a:p>
          <a:p>
            <a:r>
              <a:rPr lang="en-US" dirty="0" smtClean="0"/>
              <a:t>Party realignment – </a:t>
            </a:r>
          </a:p>
          <a:p>
            <a:pPr lvl="1"/>
            <a:r>
              <a:rPr lang="en-US" dirty="0" smtClean="0"/>
              <a:t>Caused by a critical election </a:t>
            </a:r>
          </a:p>
          <a:p>
            <a:pPr lvl="1"/>
            <a:r>
              <a:rPr lang="en-US" dirty="0" smtClean="0"/>
              <a:t>Majority party is replaced with minority party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Party System 1796-1824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led the Federalists</a:t>
            </a:r>
          </a:p>
          <a:p>
            <a:pPr lvl="1"/>
            <a:r>
              <a:rPr lang="en-US" dirty="0" smtClean="0"/>
              <a:t>Strong national government, national bank</a:t>
            </a:r>
          </a:p>
          <a:p>
            <a:pPr lvl="1"/>
            <a:r>
              <a:rPr lang="en-US" dirty="0" smtClean="0"/>
              <a:t>Favored wealthy, business owners, manufacturers </a:t>
            </a:r>
          </a:p>
          <a:p>
            <a:r>
              <a:rPr lang="en-US" dirty="0" smtClean="0"/>
              <a:t>Thomas Jefferson and James Madison led the Democratic-Republicans (anti-Federalists)</a:t>
            </a:r>
          </a:p>
          <a:p>
            <a:pPr lvl="1"/>
            <a:r>
              <a:rPr lang="en-US" dirty="0" smtClean="0"/>
              <a:t>Weak federal government and no national bank</a:t>
            </a:r>
          </a:p>
          <a:p>
            <a:pPr lvl="1"/>
            <a:r>
              <a:rPr lang="en-US" dirty="0" smtClean="0"/>
              <a:t>Favored farmers, shopkeepers and laborers</a:t>
            </a:r>
          </a:p>
          <a:p>
            <a:r>
              <a:rPr lang="en-US" dirty="0" smtClean="0"/>
              <a:t>Jefferson defeats Federalist Adams in 1800</a:t>
            </a:r>
          </a:p>
          <a:p>
            <a:pPr lvl="1"/>
            <a:r>
              <a:rPr lang="en-US" dirty="0" smtClean="0"/>
              <a:t>First time a party gave up power peacefully after losing an election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Jackson and the Democrats 1828-1856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Jackson led the democrats through a lot of the 1800s</a:t>
            </a:r>
          </a:p>
          <a:p>
            <a:pPr lvl="1"/>
            <a:r>
              <a:rPr lang="en-US" dirty="0" smtClean="0"/>
              <a:t>Supported suffrage for all white males</a:t>
            </a:r>
          </a:p>
          <a:p>
            <a:pPr lvl="2"/>
            <a:r>
              <a:rPr lang="en-US" dirty="0" smtClean="0"/>
              <a:t>Debtors supported him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as supported by poor, pioneers and small farmers</a:t>
            </a:r>
          </a:p>
          <a:p>
            <a:r>
              <a:rPr lang="en-US" dirty="0" smtClean="0"/>
              <a:t>Whigs took power toward the end of the </a:t>
            </a:r>
            <a:r>
              <a:rPr lang="en-US" dirty="0" err="1" smtClean="0"/>
              <a:t>Jacksonian</a:t>
            </a:r>
            <a:r>
              <a:rPr lang="en-US" dirty="0" smtClean="0"/>
              <a:t> Era</a:t>
            </a:r>
          </a:p>
          <a:p>
            <a:pPr lvl="1"/>
            <a:r>
              <a:rPr lang="en-US" dirty="0" smtClean="0"/>
              <a:t>Supported national bank, high tariffs (import taxes)</a:t>
            </a:r>
          </a:p>
          <a:p>
            <a:pPr lvl="1"/>
            <a:r>
              <a:rPr lang="en-US" dirty="0" smtClean="0"/>
              <a:t>Supported by bankers, plantation owners, industrialists </a:t>
            </a:r>
          </a:p>
          <a:p>
            <a:pPr lvl="1"/>
            <a:r>
              <a:rPr lang="en-US" dirty="0" smtClean="0"/>
              <a:t>Only two presidents (Harrison and Taylor)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Era 1860-1928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Slavery is a big deal in 1850s</a:t>
            </a:r>
          </a:p>
          <a:p>
            <a:pPr lvl="1"/>
            <a:r>
              <a:rPr lang="en-US" dirty="0" smtClean="0"/>
              <a:t>Split Democrats and Whigs, left an opening for a new party</a:t>
            </a:r>
          </a:p>
          <a:p>
            <a:r>
              <a:rPr lang="en-US" dirty="0" smtClean="0"/>
              <a:t>Lincoln leads a minor new party, Republicans</a:t>
            </a:r>
          </a:p>
          <a:p>
            <a:pPr lvl="1"/>
            <a:r>
              <a:rPr lang="en-US" dirty="0" smtClean="0"/>
              <a:t>Anti-slavery</a:t>
            </a:r>
          </a:p>
          <a:p>
            <a:pPr lvl="1"/>
            <a:r>
              <a:rPr lang="en-US" dirty="0" smtClean="0"/>
              <a:t>Only part to jump from minor to major in one election</a:t>
            </a:r>
          </a:p>
          <a:p>
            <a:r>
              <a:rPr lang="en-US" dirty="0" smtClean="0"/>
              <a:t>Democrats survive by becoming the “Southern” party</a:t>
            </a:r>
          </a:p>
          <a:p>
            <a:pPr lvl="1"/>
            <a:r>
              <a:rPr lang="en-US" dirty="0" smtClean="0"/>
              <a:t>AKA “Solid South” rules in south for next 100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Civil War, Democrats become the “little man” party (farmers, poor, labor unions)</a:t>
            </a:r>
          </a:p>
          <a:p>
            <a:r>
              <a:rPr lang="en-US" dirty="0" smtClean="0"/>
              <a:t>Republicans morph into the “industrialization” party thanks to William McKinley </a:t>
            </a:r>
          </a:p>
          <a:p>
            <a:pPr lvl="1"/>
            <a:r>
              <a:rPr lang="en-US" dirty="0" smtClean="0"/>
              <a:t>Gets backing from industrialists, small business owners, financial institutions </a:t>
            </a:r>
          </a:p>
          <a:p>
            <a:pPr lvl="1"/>
            <a:r>
              <a:rPr lang="en-US" dirty="0" smtClean="0"/>
              <a:t>Keep power until the Great Depression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group of citizens who organize to</a:t>
            </a:r>
          </a:p>
          <a:p>
            <a:pPr lvl="1"/>
            <a:r>
              <a:rPr lang="en-US" dirty="0" smtClean="0"/>
              <a:t>Win elections</a:t>
            </a:r>
          </a:p>
          <a:p>
            <a:pPr lvl="1"/>
            <a:r>
              <a:rPr lang="en-US" dirty="0" smtClean="0"/>
              <a:t>Hold offices</a:t>
            </a:r>
          </a:p>
          <a:p>
            <a:r>
              <a:rPr lang="en-US" dirty="0" smtClean="0"/>
              <a:t>Parties have three parts</a:t>
            </a:r>
          </a:p>
          <a:p>
            <a:pPr lvl="1"/>
            <a:r>
              <a:rPr lang="en-US" dirty="0" smtClean="0"/>
              <a:t>Voters in the party</a:t>
            </a:r>
          </a:p>
          <a:p>
            <a:pPr lvl="1"/>
            <a:r>
              <a:rPr lang="en-US" dirty="0" smtClean="0"/>
              <a:t>The party as an organization (official)</a:t>
            </a:r>
          </a:p>
          <a:p>
            <a:pPr lvl="1"/>
            <a:r>
              <a:rPr lang="en-US" dirty="0" err="1" smtClean="0"/>
              <a:t>Gov</a:t>
            </a:r>
            <a:r>
              <a:rPr lang="en-US" dirty="0" smtClean="0"/>
              <a:t> members in the party </a:t>
            </a:r>
            <a:endParaRPr lang="en-US" dirty="0"/>
          </a:p>
          <a:p>
            <a:r>
              <a:rPr lang="en-US" dirty="0" smtClean="0"/>
              <a:t>Three levels of political parties</a:t>
            </a:r>
          </a:p>
          <a:p>
            <a:pPr lvl="1"/>
            <a:r>
              <a:rPr lang="en-US" dirty="0" smtClean="0"/>
              <a:t>National</a:t>
            </a:r>
          </a:p>
          <a:p>
            <a:pPr lvl="1"/>
            <a:r>
              <a:rPr lang="en-US" dirty="0" smtClean="0"/>
              <a:t>State </a:t>
            </a:r>
          </a:p>
          <a:p>
            <a:pPr lvl="1"/>
            <a:r>
              <a:rPr lang="en-US" dirty="0" smtClean="0"/>
              <a:t>Local</a:t>
            </a:r>
          </a:p>
        </p:txBody>
      </p:sp>
    </p:spTree>
    <p:extLst>
      <p:ext uri="{BB962C8B-B14F-4D97-AF65-F5344CB8AC3E}">
        <p14:creationId xmlns:p14="http://schemas.microsoft.com/office/powerpoint/2010/main" val="17504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FDR and the New Deal Coalition 1932-1964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1932 – Great Depression</a:t>
            </a:r>
          </a:p>
          <a:p>
            <a:pPr lvl="1"/>
            <a:r>
              <a:rPr lang="en-US" dirty="0" smtClean="0"/>
              <a:t>Stock Market drops, </a:t>
            </a:r>
            <a:r>
              <a:rPr lang="en-US" dirty="0" err="1" smtClean="0"/>
              <a:t>ppl</a:t>
            </a:r>
            <a:r>
              <a:rPr lang="en-US" dirty="0" smtClean="0"/>
              <a:t> panic and withdraw money from all banks</a:t>
            </a:r>
          </a:p>
          <a:p>
            <a:pPr lvl="1"/>
            <a:r>
              <a:rPr lang="en-US" dirty="0" smtClean="0"/>
              <a:t>Banks have no money to invest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ppl</a:t>
            </a:r>
            <a:r>
              <a:rPr lang="en-US" dirty="0" smtClean="0"/>
              <a:t> lose a lot</a:t>
            </a:r>
          </a:p>
          <a:p>
            <a:pPr lvl="1"/>
            <a:r>
              <a:rPr lang="en-US" dirty="0" smtClean="0"/>
              <a:t>Families starve, bread lines, soup kitchens</a:t>
            </a:r>
          </a:p>
          <a:p>
            <a:pPr lvl="1"/>
            <a:r>
              <a:rPr lang="en-US" dirty="0" smtClean="0"/>
              <a:t>Things were so bad that for the first time MOST AMERICANS THOUGHT THE GOVERNMENT HAD A RESPONSIBILITY TO HELP PEOPLE FINANCIALLY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FDR gathered groups to make up the New Deal Coalition</a:t>
            </a:r>
          </a:p>
          <a:p>
            <a:pPr lvl="1"/>
            <a:r>
              <a:rPr lang="en-US" dirty="0" smtClean="0"/>
              <a:t>New Deal – plan to get back on track after the Great Depression</a:t>
            </a:r>
          </a:p>
          <a:p>
            <a:pPr lvl="2"/>
            <a:r>
              <a:rPr lang="en-US" dirty="0" smtClean="0"/>
              <a:t>Created Social Security – forced retirement payments by citizens invested in the stock market and repaid upon retirement</a:t>
            </a:r>
          </a:p>
          <a:p>
            <a:pPr lvl="2"/>
            <a:r>
              <a:rPr lang="en-US" dirty="0" smtClean="0"/>
              <a:t>Created the WIA (Works Progress Administration)</a:t>
            </a:r>
          </a:p>
          <a:p>
            <a:pPr lvl="3"/>
            <a:r>
              <a:rPr lang="en-US" dirty="0" smtClean="0"/>
              <a:t>Citizens hired by government to do public works in hopes of boosting the economy</a:t>
            </a:r>
          </a:p>
          <a:p>
            <a:pPr lvl="4"/>
            <a:r>
              <a:rPr lang="en-US" dirty="0" smtClean="0"/>
              <a:t>Parks, highways, schools, dams</a:t>
            </a:r>
          </a:p>
          <a:p>
            <a:pPr lvl="2"/>
            <a:r>
              <a:rPr lang="en-US" dirty="0" smtClean="0"/>
              <a:t>THE IDEA OF THE NEW DEAL WAS TO PROTECT CITIZENS FROM THE VOLITILE STOCK MARKET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Members of the New Deal Coalition</a:t>
            </a:r>
          </a:p>
          <a:p>
            <a:pPr lvl="1"/>
            <a:r>
              <a:rPr lang="en-US" dirty="0" smtClean="0"/>
              <a:t>Urban poor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Catholics</a:t>
            </a:r>
          </a:p>
          <a:p>
            <a:pPr lvl="1"/>
            <a:r>
              <a:rPr lang="en-US" dirty="0" smtClean="0"/>
              <a:t>Jews</a:t>
            </a:r>
          </a:p>
          <a:p>
            <a:pPr lvl="1"/>
            <a:r>
              <a:rPr lang="en-US" dirty="0" smtClean="0"/>
              <a:t>Southerners</a:t>
            </a:r>
          </a:p>
          <a:p>
            <a:pPr lvl="1"/>
            <a:r>
              <a:rPr lang="en-US" dirty="0" smtClean="0"/>
              <a:t>African Americans </a:t>
            </a:r>
          </a:p>
          <a:p>
            <a:pPr lvl="2"/>
            <a:r>
              <a:rPr lang="en-US" dirty="0" smtClean="0"/>
              <a:t>Before, African Americans were almost all Republican (because of Lincoln/slavery)</a:t>
            </a:r>
          </a:p>
          <a:p>
            <a:pPr lvl="2"/>
            <a:r>
              <a:rPr lang="en-US" dirty="0" smtClean="0"/>
              <a:t>This change to Democrat is something that still matters today</a:t>
            </a:r>
          </a:p>
          <a:p>
            <a:pPr lvl="1"/>
            <a:r>
              <a:rPr lang="en-US" dirty="0" smtClean="0"/>
              <a:t>KNOW THAT THE NEW DEAL FAVORED REGULAR PEOPLE, NOT BUSINESS LEADERS AND INDUSTRIALISTS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about The New Deal</a:t>
            </a:r>
          </a:p>
          <a:p>
            <a:r>
              <a:rPr lang="en-US" dirty="0" smtClean="0"/>
              <a:t>Based on ideas of economist John Maynard Keynes </a:t>
            </a:r>
          </a:p>
          <a:p>
            <a:pPr lvl="1"/>
            <a:r>
              <a:rPr lang="en-US" dirty="0" smtClean="0"/>
              <a:t>Thought that government spending would bring the economy back </a:t>
            </a:r>
          </a:p>
          <a:p>
            <a:r>
              <a:rPr lang="en-US" dirty="0" smtClean="0"/>
              <a:t>Used what are now called the “Alphabet Agencies”</a:t>
            </a:r>
          </a:p>
          <a:p>
            <a:pPr lvl="1"/>
            <a:r>
              <a:rPr lang="en-US" dirty="0" smtClean="0"/>
              <a:t>FDIC – Federal Deposit Insurance Corporation – insured individual’s bank deposits up to $5000</a:t>
            </a:r>
          </a:p>
          <a:p>
            <a:pPr lvl="1"/>
            <a:r>
              <a:rPr lang="en-US" dirty="0" smtClean="0"/>
              <a:t>FERA – Federal Emergency Relief Administration – bailed out bankrupt local and state governments</a:t>
            </a:r>
          </a:p>
          <a:p>
            <a:pPr lvl="1"/>
            <a:r>
              <a:rPr lang="en-US" dirty="0" smtClean="0"/>
              <a:t>AAA - Agricultural Adjustment Administration – bailed out farmers and controlled prices to help farmers</a:t>
            </a:r>
          </a:p>
          <a:p>
            <a:pPr lvl="1"/>
            <a:r>
              <a:rPr lang="en-US" dirty="0" smtClean="0"/>
              <a:t>TVA – Tennessee Valley Authority – hired unemployed workers to build dams to help get cheap electricity to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Government 1968-today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Republicans controlled the Whitehouse from 1968-1993 (minus one term for Carter in the 70s)</a:t>
            </a:r>
          </a:p>
          <a:p>
            <a:r>
              <a:rPr lang="en-US" dirty="0" smtClean="0"/>
              <a:t>1968 – Republican start the “Southern Strategy” to win conservative southerners </a:t>
            </a:r>
          </a:p>
          <a:p>
            <a:pPr lvl="1"/>
            <a:r>
              <a:rPr lang="en-US" dirty="0" smtClean="0"/>
              <a:t>Republicans became anti-civil rights, anti-hippie, pro-gun</a:t>
            </a:r>
          </a:p>
          <a:p>
            <a:pPr lvl="1"/>
            <a:r>
              <a:rPr lang="en-US" dirty="0" smtClean="0"/>
              <a:t>BIG DEAL B/C REMEMBER, LINCOLN AND THE REPUBLICANS SCREWED UP THE SOUTH IN THE FIRST PLACE!</a:t>
            </a:r>
          </a:p>
          <a:p>
            <a:r>
              <a:rPr lang="en-US" dirty="0" smtClean="0"/>
              <a:t>Today, the Republicans control the south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Nixon is a great example of divided government</a:t>
            </a:r>
          </a:p>
          <a:p>
            <a:pPr lvl="1"/>
            <a:r>
              <a:rPr lang="en-US" dirty="0" smtClean="0"/>
              <a:t>He was the first president to enter the White House with a House and Senate of the opposition party</a:t>
            </a:r>
          </a:p>
          <a:p>
            <a:r>
              <a:rPr lang="en-US" dirty="0" smtClean="0"/>
              <a:t>Since Nixon, the House, Senate and Presidency have usually been divided </a:t>
            </a:r>
          </a:p>
          <a:p>
            <a:r>
              <a:rPr lang="en-US" dirty="0" smtClean="0"/>
              <a:t>Today, the Republicans have the House and the Democrats have the Presidency and the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a divided government:</a:t>
            </a:r>
          </a:p>
          <a:p>
            <a:r>
              <a:rPr lang="en-US" dirty="0" smtClean="0"/>
              <a:t>More partisanship (only working with your party, not working together)</a:t>
            </a:r>
          </a:p>
          <a:p>
            <a:pPr lvl="1"/>
            <a:r>
              <a:rPr lang="en-US" dirty="0" smtClean="0"/>
              <a:t>Makes it more difficult to get things done</a:t>
            </a:r>
          </a:p>
          <a:p>
            <a:r>
              <a:rPr lang="en-US" dirty="0" smtClean="0"/>
              <a:t>Slowed confirmations for courts and executive offices</a:t>
            </a:r>
            <a:endParaRPr lang="en-US" dirty="0"/>
          </a:p>
          <a:p>
            <a:pPr lvl="1"/>
            <a:r>
              <a:rPr lang="en-US" dirty="0" smtClean="0"/>
              <a:t>Creating gridlock</a:t>
            </a:r>
          </a:p>
        </p:txBody>
      </p:sp>
    </p:spTree>
    <p:extLst>
      <p:ext uri="{BB962C8B-B14F-4D97-AF65-F5344CB8AC3E}">
        <p14:creationId xmlns:p14="http://schemas.microsoft.com/office/powerpoint/2010/main" val="19718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public frustration </a:t>
            </a:r>
          </a:p>
          <a:p>
            <a:pPr lvl="1"/>
            <a:r>
              <a:rPr lang="en-US" dirty="0"/>
              <a:t>Lessened political efficacy and participation </a:t>
            </a:r>
          </a:p>
          <a:p>
            <a:r>
              <a:rPr lang="en-US" dirty="0"/>
              <a:t>Less people identify as Republican or Democrat, more say they are independent </a:t>
            </a:r>
          </a:p>
          <a:p>
            <a:pPr lvl="1"/>
            <a:r>
              <a:rPr lang="en-US" dirty="0" smtClean="0"/>
              <a:t>More split ticket (voting for both parties on a ballot) voting</a:t>
            </a:r>
          </a:p>
          <a:p>
            <a:r>
              <a:rPr lang="en-US" dirty="0" smtClean="0"/>
              <a:t>People leaving the parties is called “party </a:t>
            </a:r>
            <a:r>
              <a:rPr lang="en-US" dirty="0" err="1" smtClean="0"/>
              <a:t>dealignment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8.3 Third Parties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Edwards 276-282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57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party other than Dem or Rep</a:t>
            </a:r>
          </a:p>
          <a:p>
            <a:r>
              <a:rPr lang="en-US" dirty="0" smtClean="0"/>
              <a:t>Generally, the US is a two-party system </a:t>
            </a:r>
          </a:p>
          <a:p>
            <a:r>
              <a:rPr lang="en-US" dirty="0" smtClean="0"/>
              <a:t>Third parties are common, but they hardly ever win </a:t>
            </a:r>
          </a:p>
          <a:p>
            <a:r>
              <a:rPr lang="en-US" dirty="0" smtClean="0"/>
              <a:t>Three types of third parties</a:t>
            </a:r>
          </a:p>
          <a:p>
            <a:pPr lvl="1"/>
            <a:r>
              <a:rPr lang="en-US" dirty="0" smtClean="0"/>
              <a:t>Single issue </a:t>
            </a:r>
          </a:p>
          <a:p>
            <a:pPr lvl="2"/>
            <a:r>
              <a:rPr lang="en-US" dirty="0" smtClean="0"/>
              <a:t>Prohibition, socialism, environment (Green Party)</a:t>
            </a:r>
          </a:p>
          <a:p>
            <a:pPr lvl="1"/>
            <a:r>
              <a:rPr lang="en-US" dirty="0" smtClean="0"/>
              <a:t>Offshoots of a major party</a:t>
            </a:r>
          </a:p>
          <a:p>
            <a:pPr lvl="2"/>
            <a:r>
              <a:rPr lang="en-US" dirty="0" smtClean="0"/>
              <a:t>States rights (from Rep), Tea Party (from Rep)</a:t>
            </a:r>
          </a:p>
          <a:p>
            <a:pPr lvl="1"/>
            <a:r>
              <a:rPr lang="en-US" dirty="0" smtClean="0"/>
              <a:t>Based on an individual candidate</a:t>
            </a:r>
          </a:p>
          <a:p>
            <a:pPr lvl="2"/>
            <a:r>
              <a:rPr lang="en-US" dirty="0" smtClean="0"/>
              <a:t>Ross Perot, Donald Trump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a political </a:t>
            </a:r>
            <a:r>
              <a:rPr lang="en-US" dirty="0" smtClean="0"/>
              <a:t>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Recruit nominees for office</a:t>
            </a:r>
          </a:p>
          <a:p>
            <a:r>
              <a:rPr lang="en-US" dirty="0" smtClean="0"/>
              <a:t>Run campaigns</a:t>
            </a:r>
          </a:p>
          <a:p>
            <a:r>
              <a:rPr lang="en-US" dirty="0" smtClean="0"/>
              <a:t>Tell voters how to vote (based on party)</a:t>
            </a:r>
          </a:p>
          <a:p>
            <a:r>
              <a:rPr lang="en-US" dirty="0" smtClean="0"/>
              <a:t>Create and promote party platforms</a:t>
            </a:r>
          </a:p>
          <a:p>
            <a:pPr lvl="1"/>
            <a:r>
              <a:rPr lang="en-US" dirty="0" smtClean="0"/>
              <a:t>Created at the National Party Convention every four years</a:t>
            </a:r>
          </a:p>
          <a:p>
            <a:r>
              <a:rPr lang="en-US" dirty="0" smtClean="0"/>
              <a:t>MOST IMPORTANT FUNCTION:</a:t>
            </a:r>
          </a:p>
          <a:p>
            <a:pPr lvl="1"/>
            <a:r>
              <a:rPr lang="en-US" dirty="0" smtClean="0"/>
              <a:t>BE A LINKAGE INSTITUTION!</a:t>
            </a:r>
          </a:p>
          <a:p>
            <a:pPr lvl="2"/>
            <a:r>
              <a:rPr lang="en-US" dirty="0" smtClean="0"/>
              <a:t>Being a link between citizens and the government</a:t>
            </a:r>
          </a:p>
          <a:p>
            <a:pPr lvl="3"/>
            <a:r>
              <a:rPr lang="en-US" dirty="0" smtClean="0"/>
              <a:t>Giving info to voters about candidates</a:t>
            </a:r>
          </a:p>
          <a:p>
            <a:pPr lvl="3"/>
            <a:r>
              <a:rPr lang="en-US" dirty="0" smtClean="0"/>
              <a:t>Getting people to vote</a:t>
            </a:r>
          </a:p>
          <a:p>
            <a:pPr lvl="3"/>
            <a:r>
              <a:rPr lang="en-US" dirty="0" smtClean="0"/>
              <a:t>Raising money for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Parties you </a:t>
            </a:r>
            <a:r>
              <a:rPr lang="en-US" dirty="0" err="1" smtClean="0"/>
              <a:t>Gotta</a:t>
            </a:r>
            <a:r>
              <a:rPr lang="en-US" dirty="0" smtClean="0"/>
              <a:t>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 Moose Party– early 1900s</a:t>
            </a:r>
          </a:p>
          <a:p>
            <a:pPr lvl="1"/>
            <a:r>
              <a:rPr lang="en-US" dirty="0" smtClean="0"/>
              <a:t>Started by Teddy Roosevelt </a:t>
            </a:r>
          </a:p>
          <a:p>
            <a:pPr lvl="1"/>
            <a:r>
              <a:rPr lang="en-US" dirty="0" smtClean="0"/>
              <a:t>AKA Progressive Party</a:t>
            </a:r>
          </a:p>
          <a:p>
            <a:pPr lvl="1"/>
            <a:r>
              <a:rPr lang="en-US" dirty="0" smtClean="0"/>
              <a:t>Split the Republicans, enabling the Democrats to take the White House</a:t>
            </a:r>
          </a:p>
          <a:p>
            <a:r>
              <a:rPr lang="en-US" dirty="0" smtClean="0"/>
              <a:t>American Independent Party – 1960s</a:t>
            </a:r>
          </a:p>
          <a:p>
            <a:pPr lvl="1"/>
            <a:r>
              <a:rPr lang="en-US" dirty="0" smtClean="0"/>
              <a:t>Started by George Wallace (shocker)</a:t>
            </a:r>
          </a:p>
          <a:p>
            <a:pPr lvl="1"/>
            <a:r>
              <a:rPr lang="en-US" dirty="0" smtClean="0"/>
              <a:t>Anti-civil rights</a:t>
            </a:r>
          </a:p>
          <a:p>
            <a:r>
              <a:rPr lang="en-US" dirty="0" smtClean="0"/>
              <a:t>Free Soil Party – 1860s (Civil War)</a:t>
            </a:r>
          </a:p>
          <a:p>
            <a:pPr lvl="1"/>
            <a:r>
              <a:rPr lang="en-US" dirty="0" smtClean="0"/>
              <a:t>Opposed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bullmooseprobz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082800"/>
            <a:ext cx="8128000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Nothing Party – 1850s</a:t>
            </a:r>
          </a:p>
          <a:p>
            <a:pPr lvl="1"/>
            <a:r>
              <a:rPr lang="en-US" dirty="0" smtClean="0"/>
              <a:t>Opposed Irish-Catholic immigration</a:t>
            </a:r>
          </a:p>
          <a:p>
            <a:pPr lvl="1"/>
            <a:r>
              <a:rPr lang="en-US" dirty="0" smtClean="0"/>
              <a:t>*Here’s your racism against white people*</a:t>
            </a:r>
          </a:p>
          <a:p>
            <a:r>
              <a:rPr lang="en-US" dirty="0" smtClean="0"/>
              <a:t>Right to Life Party</a:t>
            </a:r>
          </a:p>
          <a:p>
            <a:pPr lvl="1"/>
            <a:r>
              <a:rPr lang="en-US" dirty="0" smtClean="0"/>
              <a:t>Anti-abortion </a:t>
            </a:r>
          </a:p>
          <a:p>
            <a:r>
              <a:rPr lang="en-US" dirty="0" smtClean="0"/>
              <a:t>Socialist Party – 1901-today</a:t>
            </a:r>
          </a:p>
          <a:p>
            <a:pPr lvl="1"/>
            <a:r>
              <a:rPr lang="en-US" dirty="0" smtClean="0"/>
              <a:t>Move US towards socialism/communism </a:t>
            </a:r>
          </a:p>
          <a:p>
            <a:pPr lvl="1"/>
            <a:r>
              <a:rPr lang="en-US" dirty="0" smtClean="0"/>
              <a:t>On the ballot for most presidential elections</a:t>
            </a:r>
          </a:p>
          <a:p>
            <a:r>
              <a:rPr lang="en-US" dirty="0" smtClean="0"/>
              <a:t>Libertarian Party – 1970s-today</a:t>
            </a:r>
          </a:p>
          <a:p>
            <a:pPr lvl="1"/>
            <a:r>
              <a:rPr lang="en-US" dirty="0" smtClean="0"/>
              <a:t>Minimal governmental involvement </a:t>
            </a:r>
          </a:p>
          <a:p>
            <a:pPr lvl="2"/>
            <a:r>
              <a:rPr lang="en-US" dirty="0" smtClean="0"/>
              <a:t>Private education, healthcare, toll roads</a:t>
            </a:r>
          </a:p>
          <a:p>
            <a:pPr lvl="1"/>
            <a:r>
              <a:rPr lang="en-US" dirty="0" smtClean="0"/>
              <a:t>Ultimate freedom of individuals</a:t>
            </a:r>
          </a:p>
        </p:txBody>
      </p:sp>
    </p:spTree>
    <p:extLst>
      <p:ext uri="{BB962C8B-B14F-4D97-AF65-F5344CB8AC3E}">
        <p14:creationId xmlns:p14="http://schemas.microsoft.com/office/powerpoint/2010/main" val="6211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254" y="-55624"/>
            <a:ext cx="2852964" cy="691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Obstacles for Minor Party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Winner-take-all elections in all elections</a:t>
            </a:r>
          </a:p>
          <a:p>
            <a:pPr lvl="1"/>
            <a:r>
              <a:rPr lang="en-US" dirty="0" smtClean="0"/>
              <a:t>No rewards for second and third-place</a:t>
            </a:r>
          </a:p>
          <a:p>
            <a:pPr lvl="1"/>
            <a:r>
              <a:rPr lang="en-US" dirty="0" smtClean="0"/>
              <a:t>So, to win elections, smaller parties must merge with the major parties </a:t>
            </a:r>
          </a:p>
          <a:p>
            <a:r>
              <a:rPr lang="en-US" dirty="0" smtClean="0"/>
              <a:t>We could have proportional representation (like most of Europe)</a:t>
            </a:r>
          </a:p>
          <a:p>
            <a:pPr lvl="1"/>
            <a:r>
              <a:rPr lang="en-US" dirty="0" smtClean="0"/>
              <a:t>If your party gets 15% of the votes, it gets 15% of the seats in congress </a:t>
            </a:r>
          </a:p>
          <a:p>
            <a:r>
              <a:rPr lang="en-US" dirty="0" smtClean="0"/>
              <a:t>Winner-take-all electoral college in all states but ME and NE</a:t>
            </a:r>
          </a:p>
          <a:p>
            <a:pPr lvl="1"/>
            <a:r>
              <a:rPr lang="en-US" dirty="0" smtClean="0"/>
              <a:t>1992 Ross Perot </a:t>
            </a:r>
            <a:r>
              <a:rPr lang="en-US" dirty="0" err="1" smtClean="0"/>
              <a:t>wone</a:t>
            </a:r>
            <a:r>
              <a:rPr lang="en-US" dirty="0" smtClean="0"/>
              <a:t> 19% of the vote but no electoral votes</a:t>
            </a:r>
          </a:p>
          <a:p>
            <a:r>
              <a:rPr lang="en-US" dirty="0" smtClean="0"/>
              <a:t>Minor party candidates usually don’t get to do televised debates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Minor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major parties to accept their ideas</a:t>
            </a:r>
          </a:p>
          <a:p>
            <a:r>
              <a:rPr lang="en-US" dirty="0" smtClean="0"/>
              <a:t>Can “spoil” elections </a:t>
            </a:r>
          </a:p>
          <a:p>
            <a:pPr lvl="1"/>
            <a:r>
              <a:rPr lang="en-US" dirty="0" smtClean="0"/>
              <a:t>Ralph Nader’s Green Party took votes away from Al Gore in 2000 leading to GW Bush to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had more parties?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people would be represented</a:t>
            </a:r>
          </a:p>
          <a:p>
            <a:r>
              <a:rPr lang="en-US" dirty="0" smtClean="0"/>
              <a:t>Their voices would be heard and not ignored by the two parties involved</a:t>
            </a:r>
          </a:p>
          <a:p>
            <a:pPr lvl="1"/>
            <a:r>
              <a:rPr lang="en-US" dirty="0" smtClean="0"/>
              <a:t>Religious party</a:t>
            </a:r>
          </a:p>
          <a:p>
            <a:pPr lvl="1"/>
            <a:r>
              <a:rPr lang="en-US" dirty="0" smtClean="0"/>
              <a:t>Black party</a:t>
            </a:r>
          </a:p>
          <a:p>
            <a:pPr lvl="1"/>
            <a:r>
              <a:rPr lang="en-US" dirty="0" smtClean="0"/>
              <a:t>Environmental party </a:t>
            </a:r>
          </a:p>
          <a:p>
            <a:pPr lvl="1"/>
            <a:r>
              <a:rPr lang="en-US" dirty="0" smtClean="0"/>
              <a:t>Union party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94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our party system stinks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party </a:t>
            </a:r>
            <a:r>
              <a:rPr lang="en-US" dirty="0" err="1" smtClean="0"/>
              <a:t>doesn</a:t>
            </a:r>
            <a:r>
              <a:rPr lang="uk-UA" dirty="0" smtClean="0"/>
              <a:t>’</a:t>
            </a:r>
            <a:r>
              <a:rPr lang="en-US" dirty="0" smtClean="0"/>
              <a:t>t have any control over the candidates</a:t>
            </a:r>
          </a:p>
          <a:p>
            <a:pPr lvl="1"/>
            <a:r>
              <a:rPr lang="en-US" dirty="0" smtClean="0"/>
              <a:t>Many get elected on their own, without party help</a:t>
            </a:r>
          </a:p>
          <a:p>
            <a:pPr lvl="1"/>
            <a:r>
              <a:rPr lang="en-US" dirty="0" smtClean="0"/>
              <a:t>The party can’t punish them if they don</a:t>
            </a:r>
            <a:r>
              <a:rPr lang="uk-UA" dirty="0" smtClean="0"/>
              <a:t>’</a:t>
            </a:r>
            <a:r>
              <a:rPr lang="en-US" dirty="0" smtClean="0"/>
              <a:t>t like what they’re doing (like they can in Europe)</a:t>
            </a:r>
          </a:p>
          <a:p>
            <a:r>
              <a:rPr lang="en-US" dirty="0" smtClean="0"/>
              <a:t>If the candidate has to decide between towing the party line and protecting themselves, what do you think they’ll choose?</a:t>
            </a:r>
          </a:p>
          <a:p>
            <a:pPr lvl="1"/>
            <a:r>
              <a:rPr lang="en-US" dirty="0" smtClean="0"/>
              <a:t>Blue Dog Democrats – yellow dogs who have been squeezed so much by liberals, they’ve turned blue</a:t>
            </a:r>
          </a:p>
          <a:p>
            <a:pPr lvl="2"/>
            <a:r>
              <a:rPr lang="en-US" dirty="0" smtClean="0"/>
              <a:t>Anti-spending Democrats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24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Parties and the scope of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get everyone to vote to spend a lot of money</a:t>
            </a:r>
          </a:p>
          <a:p>
            <a:pPr lvl="1"/>
            <a:r>
              <a:rPr lang="en-US" dirty="0" smtClean="0"/>
              <a:t>Healthcare pushed by Truman, Clinton and Obama failed</a:t>
            </a:r>
          </a:p>
          <a:p>
            <a:r>
              <a:rPr lang="en-US" dirty="0" smtClean="0"/>
              <a:t>Hard to get everyone to vote cut a lot of spending</a:t>
            </a:r>
          </a:p>
          <a:p>
            <a:r>
              <a:rPr lang="en-US" dirty="0" smtClean="0"/>
              <a:t>Basically, parties maintain the status quo because they can’t agree on anything</a:t>
            </a:r>
          </a:p>
          <a:p>
            <a:r>
              <a:rPr lang="en-US" dirty="0" smtClean="0"/>
              <a:t>America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9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“Rational-choice theory”</a:t>
            </a:r>
          </a:p>
          <a:p>
            <a:pPr lvl="1"/>
            <a:r>
              <a:rPr lang="en-US" dirty="0" smtClean="0"/>
              <a:t>Voters want the policies they want to be adopted</a:t>
            </a:r>
          </a:p>
          <a:p>
            <a:pPr lvl="1"/>
            <a:r>
              <a:rPr lang="en-US" dirty="0" smtClean="0"/>
              <a:t>Candidates want to win office </a:t>
            </a:r>
          </a:p>
          <a:p>
            <a:r>
              <a:rPr lang="en-US" dirty="0" smtClean="0"/>
              <a:t>Thus, parties that want to win will choose the most popular policies </a:t>
            </a:r>
          </a:p>
          <a:p>
            <a:r>
              <a:rPr lang="en-US" dirty="0" smtClean="0"/>
              <a:t>And, to get as many votes as possible, they will stay close to the center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4826000"/>
            <a:ext cx="59817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65126"/>
            <a:ext cx="7994565" cy="620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77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27670" cy="1072905"/>
          </a:xfrm>
        </p:spPr>
        <p:txBody>
          <a:bodyPr>
            <a:normAutofit fontScale="90000"/>
          </a:bodyPr>
          <a:lstStyle/>
          <a:p>
            <a:r>
              <a:rPr lang="en-US" smtClean="0"/>
              <a:t>Party Identification-which party are you?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438031"/>
            <a:ext cx="7416800" cy="541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and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Ticket – the ballot </a:t>
            </a:r>
          </a:p>
          <a:p>
            <a:r>
              <a:rPr lang="en-US" dirty="0" smtClean="0"/>
              <a:t>Straight ticket voting – clicking one button to choose all republicans or all democrats</a:t>
            </a:r>
          </a:p>
          <a:p>
            <a:r>
              <a:rPr lang="en-US" dirty="0" smtClean="0"/>
              <a:t>Ticket splitting – voting for democrats in one race and republicans in another </a:t>
            </a:r>
          </a:p>
          <a:p>
            <a:pPr lvl="1"/>
            <a:r>
              <a:rPr lang="en-US" dirty="0" smtClean="0"/>
              <a:t>Happens more today because there are more independents</a:t>
            </a:r>
          </a:p>
          <a:p>
            <a:pPr lvl="1"/>
            <a:r>
              <a:rPr lang="en-US" dirty="0" smtClean="0"/>
              <a:t>Also because we are more focused on the individuals than the parties or policies </a:t>
            </a:r>
          </a:p>
          <a:p>
            <a:r>
              <a:rPr lang="en-US" dirty="0" smtClean="0"/>
              <a:t>Young people are more likely to be independent and thus split tickets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Party Identification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945" y="2255520"/>
            <a:ext cx="6826109" cy="267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9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parties are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 decentralized and fragmented </a:t>
            </a:r>
          </a:p>
          <a:p>
            <a:pPr lvl="1"/>
            <a:r>
              <a:rPr lang="en-US" dirty="0" smtClean="0"/>
              <a:t>The official party heads don’t really have any power</a:t>
            </a:r>
          </a:p>
          <a:p>
            <a:pPr lvl="1"/>
            <a:r>
              <a:rPr lang="en-US" dirty="0" smtClean="0"/>
              <a:t>Candidates can get elected without them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80F3E52-ACB4-7F4E-9F17-4E8E65A42BB8}" vid="{B042BA01-0E74-FA48-BFEF-D95FD93028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5053</TotalTime>
  <Words>1779</Words>
  <Application>Microsoft Macintosh PowerPoint</Application>
  <PresentationFormat>On-screen Show (4:3)</PresentationFormat>
  <Paragraphs>229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Calibri Light</vt:lpstr>
      <vt:lpstr>Arial</vt:lpstr>
      <vt:lpstr>Calibri</vt:lpstr>
      <vt:lpstr>Theme1</vt:lpstr>
      <vt:lpstr>8.1 Parties Intro </vt:lpstr>
      <vt:lpstr>Political Party</vt:lpstr>
      <vt:lpstr>Functions of a political party</vt:lpstr>
      <vt:lpstr>The Downs Model </vt:lpstr>
      <vt:lpstr>PowerPoint Presentation</vt:lpstr>
      <vt:lpstr>Party Identification-which party are you? </vt:lpstr>
      <vt:lpstr>Voting and Parties </vt:lpstr>
      <vt:lpstr>Age and Party Identification </vt:lpstr>
      <vt:lpstr>How parties are organized</vt:lpstr>
      <vt:lpstr>Local Parties </vt:lpstr>
      <vt:lpstr>The 50 State Party Systems </vt:lpstr>
      <vt:lpstr>Open or closed primaries?</vt:lpstr>
      <vt:lpstr>National Party Organization </vt:lpstr>
      <vt:lpstr>8.2 Party Eras</vt:lpstr>
      <vt:lpstr>Party Eras in History</vt:lpstr>
      <vt:lpstr>The First Party System 1796-1824 </vt:lpstr>
      <vt:lpstr>Jackson and the Democrats 1828-1856</vt:lpstr>
      <vt:lpstr>Republican Era 1860-1928</vt:lpstr>
      <vt:lpstr>PowerPoint Presentation</vt:lpstr>
      <vt:lpstr>FDR and the New Deal Coalition 1932-1964</vt:lpstr>
      <vt:lpstr>PowerPoint Presentation</vt:lpstr>
      <vt:lpstr>PowerPoint Presentation</vt:lpstr>
      <vt:lpstr>PowerPoint Presentation</vt:lpstr>
      <vt:lpstr>Divided Government 1968-today</vt:lpstr>
      <vt:lpstr>PowerPoint Presentation</vt:lpstr>
      <vt:lpstr>PowerPoint Presentation</vt:lpstr>
      <vt:lpstr>PowerPoint Presentation</vt:lpstr>
      <vt:lpstr>8.3 Third Parties </vt:lpstr>
      <vt:lpstr>Third Parties</vt:lpstr>
      <vt:lpstr>Minor Parties you Gotta Know</vt:lpstr>
      <vt:lpstr>#bullmooseprobz</vt:lpstr>
      <vt:lpstr>PowerPoint Presentation</vt:lpstr>
      <vt:lpstr>PowerPoint Presentation</vt:lpstr>
      <vt:lpstr>Obstacles for Minor Party Candidates</vt:lpstr>
      <vt:lpstr>Importance of Minor Parties</vt:lpstr>
      <vt:lpstr>What if we had more parties?</vt:lpstr>
      <vt:lpstr>Why our party system stinks</vt:lpstr>
      <vt:lpstr>Parties and the scope of government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Parties Intro </dc:title>
  <dc:creator>Brock, Herbie</dc:creator>
  <cp:lastModifiedBy>Brock, Herbie</cp:lastModifiedBy>
  <cp:revision>10</cp:revision>
  <dcterms:created xsi:type="dcterms:W3CDTF">2015-11-30T00:14:33Z</dcterms:created>
  <dcterms:modified xsi:type="dcterms:W3CDTF">2017-01-23T02:25:08Z</dcterms:modified>
</cp:coreProperties>
</file>